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4"/>
  </p:notesMasterIdLst>
  <p:sldIdLst>
    <p:sldId id="263" r:id="rId5"/>
    <p:sldId id="289" r:id="rId6"/>
    <p:sldId id="290" r:id="rId7"/>
    <p:sldId id="264" r:id="rId8"/>
    <p:sldId id="297" r:id="rId9"/>
    <p:sldId id="279" r:id="rId10"/>
    <p:sldId id="304" r:id="rId11"/>
    <p:sldId id="299" r:id="rId12"/>
    <p:sldId id="307" r:id="rId13"/>
    <p:sldId id="301" r:id="rId14"/>
    <p:sldId id="302" r:id="rId15"/>
    <p:sldId id="303" r:id="rId16"/>
    <p:sldId id="283" r:id="rId17"/>
    <p:sldId id="305" r:id="rId18"/>
    <p:sldId id="308" r:id="rId19"/>
    <p:sldId id="300" r:id="rId20"/>
    <p:sldId id="285" r:id="rId21"/>
    <p:sldId id="293" r:id="rId22"/>
    <p:sldId id="30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ies Blaauw" initials="MB" lastIdx="1" clrIdx="0">
    <p:extLst>
      <p:ext uri="{19B8F6BF-5375-455C-9EA6-DF929625EA0E}">
        <p15:presenceInfo xmlns:p15="http://schemas.microsoft.com/office/powerpoint/2012/main" userId="S::mil.blaauw@noorderpoort.nl::c9c2ae09-2ada-43d1-bdd9-bbf7d3f2e3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F2551-8154-4F1E-841F-08543700944C}" v="14" dt="2022-05-17T11:05:51.183"/>
    <p1510:client id="{C6C879D7-4C1E-150E-B77A-C4913E4AE4AD}" v="4" dt="2022-06-07T11:48:53.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474" autoAdjust="0"/>
  </p:normalViewPr>
  <p:slideViewPr>
    <p:cSldViewPr snapToGrid="0">
      <p:cViewPr varScale="1">
        <p:scale>
          <a:sx n="60" d="100"/>
          <a:sy n="60" d="100"/>
        </p:scale>
        <p:origin x="90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ies Blaauw" userId="c9c2ae09-2ada-43d1-bdd9-bbf7d3f2e3b9" providerId="ADAL" clId="{DA977F1D-2014-4B0E-8FD8-E6485FA4850A}"/>
    <pc:docChg chg="custSel delSld modSld sldOrd">
      <pc:chgData name="Marlies Blaauw" userId="c9c2ae09-2ada-43d1-bdd9-bbf7d3f2e3b9" providerId="ADAL" clId="{DA977F1D-2014-4B0E-8FD8-E6485FA4850A}" dt="2021-07-05T08:42:52.130" v="974" actId="20577"/>
      <pc:docMkLst>
        <pc:docMk/>
      </pc:docMkLst>
      <pc:sldChg chg="addSp modSp modAnim">
        <pc:chgData name="Marlies Blaauw" userId="c9c2ae09-2ada-43d1-bdd9-bbf7d3f2e3b9" providerId="ADAL" clId="{DA977F1D-2014-4B0E-8FD8-E6485FA4850A}" dt="2021-07-05T08:41:26.717" v="856"/>
        <pc:sldMkLst>
          <pc:docMk/>
          <pc:sldMk cId="2459439618" sldId="264"/>
        </pc:sldMkLst>
        <pc:picChg chg="add mod">
          <ac:chgData name="Marlies Blaauw" userId="c9c2ae09-2ada-43d1-bdd9-bbf7d3f2e3b9" providerId="ADAL" clId="{DA977F1D-2014-4B0E-8FD8-E6485FA4850A}" dt="2021-07-02T11:33:30.246" v="3"/>
          <ac:picMkLst>
            <pc:docMk/>
            <pc:sldMk cId="2459439618" sldId="264"/>
            <ac:picMk id="5" creationId="{7D7A43AB-E8CB-4629-8EEA-FE562B419401}"/>
          </ac:picMkLst>
        </pc:picChg>
        <pc:picChg chg="add mod">
          <ac:chgData name="Marlies Blaauw" userId="c9c2ae09-2ada-43d1-bdd9-bbf7d3f2e3b9" providerId="ADAL" clId="{DA977F1D-2014-4B0E-8FD8-E6485FA4850A}" dt="2021-07-02T11:33:30.246" v="3"/>
          <ac:picMkLst>
            <pc:docMk/>
            <pc:sldMk cId="2459439618" sldId="264"/>
            <ac:picMk id="6" creationId="{6A826F77-C0D8-402A-8495-9B18CE5A21D5}"/>
          </ac:picMkLst>
        </pc:picChg>
      </pc:sldChg>
      <pc:sldChg chg="addSp delSp modSp mod">
        <pc:chgData name="Marlies Blaauw" userId="c9c2ae09-2ada-43d1-bdd9-bbf7d3f2e3b9" providerId="ADAL" clId="{DA977F1D-2014-4B0E-8FD8-E6485FA4850A}" dt="2021-07-02T11:33:36.328" v="6"/>
        <pc:sldMkLst>
          <pc:docMk/>
          <pc:sldMk cId="1150638041" sldId="279"/>
        </pc:sldMkLst>
        <pc:picChg chg="del">
          <ac:chgData name="Marlies Blaauw" userId="c9c2ae09-2ada-43d1-bdd9-bbf7d3f2e3b9" providerId="ADAL" clId="{DA977F1D-2014-4B0E-8FD8-E6485FA4850A}" dt="2021-07-02T11:33:35.904" v="5" actId="478"/>
          <ac:picMkLst>
            <pc:docMk/>
            <pc:sldMk cId="1150638041" sldId="279"/>
            <ac:picMk id="4" creationId="{D4220A30-145D-499D-A630-286A72924BD8}"/>
          </ac:picMkLst>
        </pc:picChg>
        <pc:picChg chg="add mod">
          <ac:chgData name="Marlies Blaauw" userId="c9c2ae09-2ada-43d1-bdd9-bbf7d3f2e3b9" providerId="ADAL" clId="{DA977F1D-2014-4B0E-8FD8-E6485FA4850A}" dt="2021-07-02T11:33:36.328" v="6"/>
          <ac:picMkLst>
            <pc:docMk/>
            <pc:sldMk cId="1150638041" sldId="279"/>
            <ac:picMk id="5" creationId="{D88DE54B-C312-413D-B497-B71CD8DB719A}"/>
          </ac:picMkLst>
        </pc:picChg>
        <pc:picChg chg="add mod">
          <ac:chgData name="Marlies Blaauw" userId="c9c2ae09-2ada-43d1-bdd9-bbf7d3f2e3b9" providerId="ADAL" clId="{DA977F1D-2014-4B0E-8FD8-E6485FA4850A}" dt="2021-07-02T11:33:36.328" v="6"/>
          <ac:picMkLst>
            <pc:docMk/>
            <pc:sldMk cId="1150638041" sldId="279"/>
            <ac:picMk id="6" creationId="{8D6A9480-3EEA-4916-AE5F-0BB82811A89B}"/>
          </ac:picMkLst>
        </pc:picChg>
      </pc:sldChg>
      <pc:sldChg chg="addSp delSp modSp mod">
        <pc:chgData name="Marlies Blaauw" userId="c9c2ae09-2ada-43d1-bdd9-bbf7d3f2e3b9" providerId="ADAL" clId="{DA977F1D-2014-4B0E-8FD8-E6485FA4850A}" dt="2021-07-02T11:34:00.193" v="15"/>
        <pc:sldMkLst>
          <pc:docMk/>
          <pc:sldMk cId="2756297847" sldId="283"/>
        </pc:sldMkLst>
        <pc:picChg chg="del">
          <ac:chgData name="Marlies Blaauw" userId="c9c2ae09-2ada-43d1-bdd9-bbf7d3f2e3b9" providerId="ADAL" clId="{DA977F1D-2014-4B0E-8FD8-E6485FA4850A}" dt="2021-07-02T11:33:59.888" v="14" actId="478"/>
          <ac:picMkLst>
            <pc:docMk/>
            <pc:sldMk cId="2756297847" sldId="283"/>
            <ac:picMk id="4" creationId="{EC7048EB-2353-4760-9E76-F434FC03B0C1}"/>
          </ac:picMkLst>
        </pc:picChg>
        <pc:picChg chg="add mod">
          <ac:chgData name="Marlies Blaauw" userId="c9c2ae09-2ada-43d1-bdd9-bbf7d3f2e3b9" providerId="ADAL" clId="{DA977F1D-2014-4B0E-8FD8-E6485FA4850A}" dt="2021-07-02T11:34:00.193" v="15"/>
          <ac:picMkLst>
            <pc:docMk/>
            <pc:sldMk cId="2756297847" sldId="283"/>
            <ac:picMk id="6" creationId="{E2447351-C1AE-40A0-81BF-CC5A41F4FF62}"/>
          </ac:picMkLst>
        </pc:picChg>
        <pc:picChg chg="add mod">
          <ac:chgData name="Marlies Blaauw" userId="c9c2ae09-2ada-43d1-bdd9-bbf7d3f2e3b9" providerId="ADAL" clId="{DA977F1D-2014-4B0E-8FD8-E6485FA4850A}" dt="2021-07-02T11:34:00.193" v="15"/>
          <ac:picMkLst>
            <pc:docMk/>
            <pc:sldMk cId="2756297847" sldId="283"/>
            <ac:picMk id="7" creationId="{D9BDDE04-85F6-43E0-8A6A-97BC638AE71A}"/>
          </ac:picMkLst>
        </pc:picChg>
      </pc:sldChg>
      <pc:sldChg chg="addSp delSp modSp mod modNotesTx">
        <pc:chgData name="Marlies Blaauw" userId="c9c2ae09-2ada-43d1-bdd9-bbf7d3f2e3b9" providerId="ADAL" clId="{DA977F1D-2014-4B0E-8FD8-E6485FA4850A}" dt="2021-07-05T08:22:15.992" v="62" actId="20577"/>
        <pc:sldMkLst>
          <pc:docMk/>
          <pc:sldMk cId="1966497677" sldId="285"/>
        </pc:sldMkLst>
        <pc:picChg chg="del">
          <ac:chgData name="Marlies Blaauw" userId="c9c2ae09-2ada-43d1-bdd9-bbf7d3f2e3b9" providerId="ADAL" clId="{DA977F1D-2014-4B0E-8FD8-E6485FA4850A}" dt="2021-07-05T08:15:27.941" v="19" actId="478"/>
          <ac:picMkLst>
            <pc:docMk/>
            <pc:sldMk cId="1966497677" sldId="285"/>
            <ac:picMk id="4" creationId="{4E9CAEE1-F8C5-4FE3-AAFB-3E9A2C4FC0F9}"/>
          </ac:picMkLst>
        </pc:picChg>
        <pc:picChg chg="add mod">
          <ac:chgData name="Marlies Blaauw" userId="c9c2ae09-2ada-43d1-bdd9-bbf7d3f2e3b9" providerId="ADAL" clId="{DA977F1D-2014-4B0E-8FD8-E6485FA4850A}" dt="2021-07-05T08:15:25.969" v="18"/>
          <ac:picMkLst>
            <pc:docMk/>
            <pc:sldMk cId="1966497677" sldId="285"/>
            <ac:picMk id="6" creationId="{DBB8E347-1EE1-4F94-929A-20BAE64BE289}"/>
          </ac:picMkLst>
        </pc:picChg>
        <pc:picChg chg="add mod">
          <ac:chgData name="Marlies Blaauw" userId="c9c2ae09-2ada-43d1-bdd9-bbf7d3f2e3b9" providerId="ADAL" clId="{DA977F1D-2014-4B0E-8FD8-E6485FA4850A}" dt="2021-07-05T08:15:25.969" v="18"/>
          <ac:picMkLst>
            <pc:docMk/>
            <pc:sldMk cId="1966497677" sldId="285"/>
            <ac:picMk id="7" creationId="{285D101D-BA10-42D7-9D9A-45CBA486E715}"/>
          </ac:picMkLst>
        </pc:picChg>
      </pc:sldChg>
      <pc:sldChg chg="addSp modSp mod modAnim">
        <pc:chgData name="Marlies Blaauw" userId="c9c2ae09-2ada-43d1-bdd9-bbf7d3f2e3b9" providerId="ADAL" clId="{DA977F1D-2014-4B0E-8FD8-E6485FA4850A}" dt="2021-07-05T08:41:15.659" v="855"/>
        <pc:sldMkLst>
          <pc:docMk/>
          <pc:sldMk cId="1390434133" sldId="289"/>
        </pc:sldMkLst>
        <pc:spChg chg="mod">
          <ac:chgData name="Marlies Blaauw" userId="c9c2ae09-2ada-43d1-bdd9-bbf7d3f2e3b9" providerId="ADAL" clId="{DA977F1D-2014-4B0E-8FD8-E6485FA4850A}" dt="2021-07-02T11:24:55.567" v="1" actId="20577"/>
          <ac:spMkLst>
            <pc:docMk/>
            <pc:sldMk cId="1390434133" sldId="289"/>
            <ac:spMk id="3" creationId="{EC292A78-48B4-4EFE-993A-D6072BA44EC8}"/>
          </ac:spMkLst>
        </pc:spChg>
        <pc:picChg chg="add mod">
          <ac:chgData name="Marlies Blaauw" userId="c9c2ae09-2ada-43d1-bdd9-bbf7d3f2e3b9" providerId="ADAL" clId="{DA977F1D-2014-4B0E-8FD8-E6485FA4850A}" dt="2021-07-02T11:33:28.658" v="2"/>
          <ac:picMkLst>
            <pc:docMk/>
            <pc:sldMk cId="1390434133" sldId="289"/>
            <ac:picMk id="4" creationId="{421F2233-2110-483C-B4CD-9AFF4F7BAF55}"/>
          </ac:picMkLst>
        </pc:picChg>
        <pc:picChg chg="add mod">
          <ac:chgData name="Marlies Blaauw" userId="c9c2ae09-2ada-43d1-bdd9-bbf7d3f2e3b9" providerId="ADAL" clId="{DA977F1D-2014-4B0E-8FD8-E6485FA4850A}" dt="2021-07-02T11:33:28.658" v="2"/>
          <ac:picMkLst>
            <pc:docMk/>
            <pc:sldMk cId="1390434133" sldId="289"/>
            <ac:picMk id="5" creationId="{15B1EE5A-411A-44E7-898A-6FE5AB7410C6}"/>
          </ac:picMkLst>
        </pc:picChg>
      </pc:sldChg>
      <pc:sldChg chg="addSp modSp">
        <pc:chgData name="Marlies Blaauw" userId="c9c2ae09-2ada-43d1-bdd9-bbf7d3f2e3b9" providerId="ADAL" clId="{DA977F1D-2014-4B0E-8FD8-E6485FA4850A}" dt="2021-07-02T11:33:33.078" v="4"/>
        <pc:sldMkLst>
          <pc:docMk/>
          <pc:sldMk cId="1771256913" sldId="290"/>
        </pc:sldMkLst>
        <pc:picChg chg="add mod">
          <ac:chgData name="Marlies Blaauw" userId="c9c2ae09-2ada-43d1-bdd9-bbf7d3f2e3b9" providerId="ADAL" clId="{DA977F1D-2014-4B0E-8FD8-E6485FA4850A}" dt="2021-07-02T11:33:33.078" v="4"/>
          <ac:picMkLst>
            <pc:docMk/>
            <pc:sldMk cId="1771256913" sldId="290"/>
            <ac:picMk id="4" creationId="{A22538BC-ECC9-473E-85A6-E0B02A17A6CE}"/>
          </ac:picMkLst>
        </pc:picChg>
        <pc:picChg chg="add mod">
          <ac:chgData name="Marlies Blaauw" userId="c9c2ae09-2ada-43d1-bdd9-bbf7d3f2e3b9" providerId="ADAL" clId="{DA977F1D-2014-4B0E-8FD8-E6485FA4850A}" dt="2021-07-02T11:33:33.078" v="4"/>
          <ac:picMkLst>
            <pc:docMk/>
            <pc:sldMk cId="1771256913" sldId="290"/>
            <ac:picMk id="5" creationId="{1475E166-239E-4914-A4A1-3B0F484C966F}"/>
          </ac:picMkLst>
        </pc:picChg>
      </pc:sldChg>
      <pc:sldChg chg="addSp modSp">
        <pc:chgData name="Marlies Blaauw" userId="c9c2ae09-2ada-43d1-bdd9-bbf7d3f2e3b9" providerId="ADAL" clId="{DA977F1D-2014-4B0E-8FD8-E6485FA4850A}" dt="2021-07-05T08:15:29.978" v="20"/>
        <pc:sldMkLst>
          <pc:docMk/>
          <pc:sldMk cId="2387943226" sldId="293"/>
        </pc:sldMkLst>
        <pc:picChg chg="add mod">
          <ac:chgData name="Marlies Blaauw" userId="c9c2ae09-2ada-43d1-bdd9-bbf7d3f2e3b9" providerId="ADAL" clId="{DA977F1D-2014-4B0E-8FD8-E6485FA4850A}" dt="2021-07-05T08:15:29.978" v="20"/>
          <ac:picMkLst>
            <pc:docMk/>
            <pc:sldMk cId="2387943226" sldId="293"/>
            <ac:picMk id="4" creationId="{4074E425-D44E-450C-9114-0AC092717B61}"/>
          </ac:picMkLst>
        </pc:picChg>
        <pc:picChg chg="add mod">
          <ac:chgData name="Marlies Blaauw" userId="c9c2ae09-2ada-43d1-bdd9-bbf7d3f2e3b9" providerId="ADAL" clId="{DA977F1D-2014-4B0E-8FD8-E6485FA4850A}" dt="2021-07-05T08:15:29.978" v="20"/>
          <ac:picMkLst>
            <pc:docMk/>
            <pc:sldMk cId="2387943226" sldId="293"/>
            <ac:picMk id="5" creationId="{D9CAA74D-F1B3-4349-919B-74E7B582A447}"/>
          </ac:picMkLst>
        </pc:picChg>
      </pc:sldChg>
      <pc:sldChg chg="addSp modSp ord">
        <pc:chgData name="Marlies Blaauw" userId="c9c2ae09-2ada-43d1-bdd9-bbf7d3f2e3b9" providerId="ADAL" clId="{DA977F1D-2014-4B0E-8FD8-E6485FA4850A}" dt="2021-07-05T08:41:50.725" v="858"/>
        <pc:sldMkLst>
          <pc:docMk/>
          <pc:sldMk cId="3545646034" sldId="297"/>
        </pc:sldMkLst>
        <pc:picChg chg="add mod">
          <ac:chgData name="Marlies Blaauw" userId="c9c2ae09-2ada-43d1-bdd9-bbf7d3f2e3b9" providerId="ADAL" clId="{DA977F1D-2014-4B0E-8FD8-E6485FA4850A}" dt="2021-07-02T11:33:38.691" v="7"/>
          <ac:picMkLst>
            <pc:docMk/>
            <pc:sldMk cId="3545646034" sldId="297"/>
            <ac:picMk id="7" creationId="{F6F0788A-5B9D-4589-99E5-6865628B3BD1}"/>
          </ac:picMkLst>
        </pc:picChg>
        <pc:picChg chg="add mod">
          <ac:chgData name="Marlies Blaauw" userId="c9c2ae09-2ada-43d1-bdd9-bbf7d3f2e3b9" providerId="ADAL" clId="{DA977F1D-2014-4B0E-8FD8-E6485FA4850A}" dt="2021-07-02T11:33:38.691" v="7"/>
          <ac:picMkLst>
            <pc:docMk/>
            <pc:sldMk cId="3545646034" sldId="297"/>
            <ac:picMk id="8" creationId="{8C7CD16B-6D5D-4BA5-865C-CAA140917324}"/>
          </ac:picMkLst>
        </pc:picChg>
      </pc:sldChg>
      <pc:sldChg chg="addSp modSp modNotesTx">
        <pc:chgData name="Marlies Blaauw" userId="c9c2ae09-2ada-43d1-bdd9-bbf7d3f2e3b9" providerId="ADAL" clId="{DA977F1D-2014-4B0E-8FD8-E6485FA4850A}" dt="2021-07-05T08:41:00.394" v="854" actId="20577"/>
        <pc:sldMkLst>
          <pc:docMk/>
          <pc:sldMk cId="1727458988" sldId="299"/>
        </pc:sldMkLst>
        <pc:picChg chg="add mod">
          <ac:chgData name="Marlies Blaauw" userId="c9c2ae09-2ada-43d1-bdd9-bbf7d3f2e3b9" providerId="ADAL" clId="{DA977F1D-2014-4B0E-8FD8-E6485FA4850A}" dt="2021-07-02T11:33:45.691" v="9"/>
          <ac:picMkLst>
            <pc:docMk/>
            <pc:sldMk cId="1727458988" sldId="299"/>
            <ac:picMk id="4" creationId="{38BCCB93-CDF5-4BFE-ABAD-56481D8DAB5F}"/>
          </ac:picMkLst>
        </pc:picChg>
        <pc:picChg chg="add mod">
          <ac:chgData name="Marlies Blaauw" userId="c9c2ae09-2ada-43d1-bdd9-bbf7d3f2e3b9" providerId="ADAL" clId="{DA977F1D-2014-4B0E-8FD8-E6485FA4850A}" dt="2021-07-02T11:33:45.691" v="9"/>
          <ac:picMkLst>
            <pc:docMk/>
            <pc:sldMk cId="1727458988" sldId="299"/>
            <ac:picMk id="5" creationId="{01D95E41-015B-498A-A5EF-C95B81D754DD}"/>
          </ac:picMkLst>
        </pc:picChg>
      </pc:sldChg>
      <pc:sldChg chg="addSp modSp">
        <pc:chgData name="Marlies Blaauw" userId="c9c2ae09-2ada-43d1-bdd9-bbf7d3f2e3b9" providerId="ADAL" clId="{DA977F1D-2014-4B0E-8FD8-E6485FA4850A}" dt="2021-07-02T11:33:49.509" v="11"/>
        <pc:sldMkLst>
          <pc:docMk/>
          <pc:sldMk cId="1479702588" sldId="301"/>
        </pc:sldMkLst>
        <pc:picChg chg="add mod">
          <ac:chgData name="Marlies Blaauw" userId="c9c2ae09-2ada-43d1-bdd9-bbf7d3f2e3b9" providerId="ADAL" clId="{DA977F1D-2014-4B0E-8FD8-E6485FA4850A}" dt="2021-07-02T11:33:49.509" v="11"/>
          <ac:picMkLst>
            <pc:docMk/>
            <pc:sldMk cId="1479702588" sldId="301"/>
            <ac:picMk id="4" creationId="{DEFBE20A-48B9-49B1-A494-8E7C84FC724D}"/>
          </ac:picMkLst>
        </pc:picChg>
        <pc:picChg chg="add mod">
          <ac:chgData name="Marlies Blaauw" userId="c9c2ae09-2ada-43d1-bdd9-bbf7d3f2e3b9" providerId="ADAL" clId="{DA977F1D-2014-4B0E-8FD8-E6485FA4850A}" dt="2021-07-02T11:33:49.509" v="11"/>
          <ac:picMkLst>
            <pc:docMk/>
            <pc:sldMk cId="1479702588" sldId="301"/>
            <ac:picMk id="5" creationId="{C1490521-62BC-43A4-96AB-93BA22334BF0}"/>
          </ac:picMkLst>
        </pc:picChg>
      </pc:sldChg>
      <pc:sldChg chg="addSp modSp">
        <pc:chgData name="Marlies Blaauw" userId="c9c2ae09-2ada-43d1-bdd9-bbf7d3f2e3b9" providerId="ADAL" clId="{DA977F1D-2014-4B0E-8FD8-E6485FA4850A}" dt="2021-07-02T11:33:53.916" v="12"/>
        <pc:sldMkLst>
          <pc:docMk/>
          <pc:sldMk cId="1562626144" sldId="302"/>
        </pc:sldMkLst>
        <pc:picChg chg="add mod">
          <ac:chgData name="Marlies Blaauw" userId="c9c2ae09-2ada-43d1-bdd9-bbf7d3f2e3b9" providerId="ADAL" clId="{DA977F1D-2014-4B0E-8FD8-E6485FA4850A}" dt="2021-07-02T11:33:53.916" v="12"/>
          <ac:picMkLst>
            <pc:docMk/>
            <pc:sldMk cId="1562626144" sldId="302"/>
            <ac:picMk id="4" creationId="{40823E4E-E71F-4A53-94DB-E651E11933B9}"/>
          </ac:picMkLst>
        </pc:picChg>
        <pc:picChg chg="add mod">
          <ac:chgData name="Marlies Blaauw" userId="c9c2ae09-2ada-43d1-bdd9-bbf7d3f2e3b9" providerId="ADAL" clId="{DA977F1D-2014-4B0E-8FD8-E6485FA4850A}" dt="2021-07-02T11:33:53.916" v="12"/>
          <ac:picMkLst>
            <pc:docMk/>
            <pc:sldMk cId="1562626144" sldId="302"/>
            <ac:picMk id="6" creationId="{B5F7D3CB-4F16-4107-8E59-1159056326F9}"/>
          </ac:picMkLst>
        </pc:picChg>
      </pc:sldChg>
      <pc:sldChg chg="addSp modSp">
        <pc:chgData name="Marlies Blaauw" userId="c9c2ae09-2ada-43d1-bdd9-bbf7d3f2e3b9" providerId="ADAL" clId="{DA977F1D-2014-4B0E-8FD8-E6485FA4850A}" dt="2021-07-02T11:33:55.311" v="13"/>
        <pc:sldMkLst>
          <pc:docMk/>
          <pc:sldMk cId="194138625" sldId="303"/>
        </pc:sldMkLst>
        <pc:picChg chg="add mod">
          <ac:chgData name="Marlies Blaauw" userId="c9c2ae09-2ada-43d1-bdd9-bbf7d3f2e3b9" providerId="ADAL" clId="{DA977F1D-2014-4B0E-8FD8-E6485FA4850A}" dt="2021-07-02T11:33:55.311" v="13"/>
          <ac:picMkLst>
            <pc:docMk/>
            <pc:sldMk cId="194138625" sldId="303"/>
            <ac:picMk id="4" creationId="{073FAABF-081E-4878-A67A-3D2B656C0FB4}"/>
          </ac:picMkLst>
        </pc:picChg>
        <pc:picChg chg="add mod">
          <ac:chgData name="Marlies Blaauw" userId="c9c2ae09-2ada-43d1-bdd9-bbf7d3f2e3b9" providerId="ADAL" clId="{DA977F1D-2014-4B0E-8FD8-E6485FA4850A}" dt="2021-07-02T11:33:55.311" v="13"/>
          <ac:picMkLst>
            <pc:docMk/>
            <pc:sldMk cId="194138625" sldId="303"/>
            <ac:picMk id="5" creationId="{E565004B-41DA-4625-891F-E39FFEA00511}"/>
          </ac:picMkLst>
        </pc:picChg>
      </pc:sldChg>
      <pc:sldChg chg="addSp modSp modNotesTx">
        <pc:chgData name="Marlies Blaauw" userId="c9c2ae09-2ada-43d1-bdd9-bbf7d3f2e3b9" providerId="ADAL" clId="{DA977F1D-2014-4B0E-8FD8-E6485FA4850A}" dt="2021-07-05T08:42:52.130" v="974" actId="20577"/>
        <pc:sldMkLst>
          <pc:docMk/>
          <pc:sldMk cId="113225026" sldId="304"/>
        </pc:sldMkLst>
        <pc:picChg chg="add mod">
          <ac:chgData name="Marlies Blaauw" userId="c9c2ae09-2ada-43d1-bdd9-bbf7d3f2e3b9" providerId="ADAL" clId="{DA977F1D-2014-4B0E-8FD8-E6485FA4850A}" dt="2021-07-02T11:33:42.457" v="8"/>
          <ac:picMkLst>
            <pc:docMk/>
            <pc:sldMk cId="113225026" sldId="304"/>
            <ac:picMk id="5" creationId="{9FA52DA0-0B49-49C1-BA9D-FD4AA56140B1}"/>
          </ac:picMkLst>
        </pc:picChg>
        <pc:picChg chg="add mod">
          <ac:chgData name="Marlies Blaauw" userId="c9c2ae09-2ada-43d1-bdd9-bbf7d3f2e3b9" providerId="ADAL" clId="{DA977F1D-2014-4B0E-8FD8-E6485FA4850A}" dt="2021-07-02T11:33:42.457" v="8"/>
          <ac:picMkLst>
            <pc:docMk/>
            <pc:sldMk cId="113225026" sldId="304"/>
            <ac:picMk id="6" creationId="{F443BE51-C906-47F7-A6D8-6569720A46D6}"/>
          </ac:picMkLst>
        </pc:picChg>
      </pc:sldChg>
      <pc:sldChg chg="addSp modSp modNotesTx">
        <pc:chgData name="Marlies Blaauw" userId="c9c2ae09-2ada-43d1-bdd9-bbf7d3f2e3b9" providerId="ADAL" clId="{DA977F1D-2014-4B0E-8FD8-E6485FA4850A}" dt="2021-07-05T08:25:28.806" v="782" actId="20577"/>
        <pc:sldMkLst>
          <pc:docMk/>
          <pc:sldMk cId="1460856602" sldId="305"/>
        </pc:sldMkLst>
        <pc:picChg chg="add mod">
          <ac:chgData name="Marlies Blaauw" userId="c9c2ae09-2ada-43d1-bdd9-bbf7d3f2e3b9" providerId="ADAL" clId="{DA977F1D-2014-4B0E-8FD8-E6485FA4850A}" dt="2021-07-02T11:34:01.739" v="16"/>
          <ac:picMkLst>
            <pc:docMk/>
            <pc:sldMk cId="1460856602" sldId="305"/>
            <ac:picMk id="4" creationId="{0D7857EE-6205-490C-91A5-91386B937007}"/>
          </ac:picMkLst>
        </pc:picChg>
        <pc:picChg chg="add mod">
          <ac:chgData name="Marlies Blaauw" userId="c9c2ae09-2ada-43d1-bdd9-bbf7d3f2e3b9" providerId="ADAL" clId="{DA977F1D-2014-4B0E-8FD8-E6485FA4850A}" dt="2021-07-02T11:34:01.739" v="16"/>
          <ac:picMkLst>
            <pc:docMk/>
            <pc:sldMk cId="1460856602" sldId="305"/>
            <ac:picMk id="5" creationId="{B8A4228A-F400-45F4-9F84-862636120274}"/>
          </ac:picMkLst>
        </pc:picChg>
      </pc:sldChg>
      <pc:sldChg chg="addSp modSp">
        <pc:chgData name="Marlies Blaauw" userId="c9c2ae09-2ada-43d1-bdd9-bbf7d3f2e3b9" providerId="ADAL" clId="{DA977F1D-2014-4B0E-8FD8-E6485FA4850A}" dt="2021-07-02T11:33:47.662" v="10"/>
        <pc:sldMkLst>
          <pc:docMk/>
          <pc:sldMk cId="92582405" sldId="307"/>
        </pc:sldMkLst>
        <pc:picChg chg="add mod">
          <ac:chgData name="Marlies Blaauw" userId="c9c2ae09-2ada-43d1-bdd9-bbf7d3f2e3b9" providerId="ADAL" clId="{DA977F1D-2014-4B0E-8FD8-E6485FA4850A}" dt="2021-07-02T11:33:47.662" v="10"/>
          <ac:picMkLst>
            <pc:docMk/>
            <pc:sldMk cId="92582405" sldId="307"/>
            <ac:picMk id="4" creationId="{B4C7E333-3467-4C75-8D66-F7E22802E840}"/>
          </ac:picMkLst>
        </pc:picChg>
        <pc:picChg chg="add mod">
          <ac:chgData name="Marlies Blaauw" userId="c9c2ae09-2ada-43d1-bdd9-bbf7d3f2e3b9" providerId="ADAL" clId="{DA977F1D-2014-4B0E-8FD8-E6485FA4850A}" dt="2021-07-02T11:33:47.662" v="10"/>
          <ac:picMkLst>
            <pc:docMk/>
            <pc:sldMk cId="92582405" sldId="307"/>
            <ac:picMk id="5" creationId="{126BAA5D-BA1E-4986-8BFB-D0D823AEB33C}"/>
          </ac:picMkLst>
        </pc:picChg>
      </pc:sldChg>
      <pc:sldChg chg="addSp modSp modNotesTx">
        <pc:chgData name="Marlies Blaauw" userId="c9c2ae09-2ada-43d1-bdd9-bbf7d3f2e3b9" providerId="ADAL" clId="{DA977F1D-2014-4B0E-8FD8-E6485FA4850A}" dt="2021-07-05T08:25:44.259" v="822" actId="20577"/>
        <pc:sldMkLst>
          <pc:docMk/>
          <pc:sldMk cId="3121490866" sldId="308"/>
        </pc:sldMkLst>
        <pc:picChg chg="add mod">
          <ac:chgData name="Marlies Blaauw" userId="c9c2ae09-2ada-43d1-bdd9-bbf7d3f2e3b9" providerId="ADAL" clId="{DA977F1D-2014-4B0E-8FD8-E6485FA4850A}" dt="2021-07-05T08:15:22.693" v="17"/>
          <ac:picMkLst>
            <pc:docMk/>
            <pc:sldMk cId="3121490866" sldId="308"/>
            <ac:picMk id="4" creationId="{692813E4-EEFA-4D83-9641-E4EEAF46BA80}"/>
          </ac:picMkLst>
        </pc:picChg>
        <pc:picChg chg="add mod">
          <ac:chgData name="Marlies Blaauw" userId="c9c2ae09-2ada-43d1-bdd9-bbf7d3f2e3b9" providerId="ADAL" clId="{DA977F1D-2014-4B0E-8FD8-E6485FA4850A}" dt="2021-07-05T08:15:22.693" v="17"/>
          <ac:picMkLst>
            <pc:docMk/>
            <pc:sldMk cId="3121490866" sldId="308"/>
            <ac:picMk id="5" creationId="{E96E347D-E1AF-4108-B3D8-FB2344E92E3D}"/>
          </ac:picMkLst>
        </pc:picChg>
      </pc:sldChg>
      <pc:sldChg chg="addSp modSp del">
        <pc:chgData name="Marlies Blaauw" userId="c9c2ae09-2ada-43d1-bdd9-bbf7d3f2e3b9" providerId="ADAL" clId="{DA977F1D-2014-4B0E-8FD8-E6485FA4850A}" dt="2021-07-05T08:15:33.905" v="22" actId="47"/>
        <pc:sldMkLst>
          <pc:docMk/>
          <pc:sldMk cId="2585777764" sldId="309"/>
        </pc:sldMkLst>
        <pc:picChg chg="add mod">
          <ac:chgData name="Marlies Blaauw" userId="c9c2ae09-2ada-43d1-bdd9-bbf7d3f2e3b9" providerId="ADAL" clId="{DA977F1D-2014-4B0E-8FD8-E6485FA4850A}" dt="2021-07-05T08:15:31.889" v="21"/>
          <ac:picMkLst>
            <pc:docMk/>
            <pc:sldMk cId="2585777764" sldId="309"/>
            <ac:picMk id="4" creationId="{FE22B1DB-9EEB-428D-9EDC-C189B662C8A5}"/>
          </ac:picMkLst>
        </pc:picChg>
        <pc:picChg chg="add mod">
          <ac:chgData name="Marlies Blaauw" userId="c9c2ae09-2ada-43d1-bdd9-bbf7d3f2e3b9" providerId="ADAL" clId="{DA977F1D-2014-4B0E-8FD8-E6485FA4850A}" dt="2021-07-05T08:15:31.889" v="21"/>
          <ac:picMkLst>
            <pc:docMk/>
            <pc:sldMk cId="2585777764" sldId="309"/>
            <ac:picMk id="5" creationId="{7D7D788C-E0A8-4796-8F1B-47641838D5D5}"/>
          </ac:picMkLst>
        </pc:picChg>
      </pc:sldChg>
    </pc:docChg>
  </pc:docChgLst>
  <pc:docChgLst>
    <pc:chgData name="Wietse Fopma" userId="S::w.fopma@noorderpoort.nl::0a769943-bc47-4320-8416-2ae1a335b242" providerId="AD" clId="Web-{2EBA1F2D-268B-41D6-F6D4-27CCDDE5FF4E}"/>
    <pc:docChg chg="modSld">
      <pc:chgData name="Wietse Fopma" userId="S::w.fopma@noorderpoort.nl::0a769943-bc47-4320-8416-2ae1a335b242" providerId="AD" clId="Web-{2EBA1F2D-268B-41D6-F6D4-27CCDDE5FF4E}" dt="2021-07-06T13:04:00.129" v="0"/>
      <pc:docMkLst>
        <pc:docMk/>
      </pc:docMkLst>
      <pc:sldChg chg="modNotes">
        <pc:chgData name="Wietse Fopma" userId="S::w.fopma@noorderpoort.nl::0a769943-bc47-4320-8416-2ae1a335b242" providerId="AD" clId="Web-{2EBA1F2D-268B-41D6-F6D4-27CCDDE5FF4E}" dt="2021-07-06T13:04:00.129" v="0"/>
        <pc:sldMkLst>
          <pc:docMk/>
          <pc:sldMk cId="1727458988" sldId="299"/>
        </pc:sldMkLst>
      </pc:sldChg>
    </pc:docChg>
  </pc:docChgLst>
  <pc:docChgLst>
    <pc:chgData name="Wietse Fopma" userId="S::w.fopma@noorderpoort.nl::0a769943-bc47-4320-8416-2ae1a335b242" providerId="AD" clId="Web-{C68280C1-A16F-C505-2D9C-0788DCDB8323}"/>
    <pc:docChg chg="modSld">
      <pc:chgData name="Wietse Fopma" userId="S::w.fopma@noorderpoort.nl::0a769943-bc47-4320-8416-2ae1a335b242" providerId="AD" clId="Web-{C68280C1-A16F-C505-2D9C-0788DCDB8323}" dt="2021-05-19T11:32:39.913" v="4"/>
      <pc:docMkLst>
        <pc:docMk/>
      </pc:docMkLst>
      <pc:sldChg chg="modNotes">
        <pc:chgData name="Wietse Fopma" userId="S::w.fopma@noorderpoort.nl::0a769943-bc47-4320-8416-2ae1a335b242" providerId="AD" clId="Web-{C68280C1-A16F-C505-2D9C-0788DCDB8323}" dt="2021-05-19T11:32:39.913" v="4"/>
        <pc:sldMkLst>
          <pc:docMk/>
          <pc:sldMk cId="2756297847" sldId="283"/>
        </pc:sldMkLst>
      </pc:sldChg>
    </pc:docChg>
  </pc:docChgLst>
  <pc:docChgLst>
    <pc:chgData name="Marlies Blaauw" userId="c9c2ae09-2ada-43d1-bdd9-bbf7d3f2e3b9" providerId="ADAL" clId="{BCB5BC9F-1138-496C-918F-96DF215B8894}"/>
    <pc:docChg chg="custSel addSld modSld sldOrd">
      <pc:chgData name="Marlies Blaauw" userId="c9c2ae09-2ada-43d1-bdd9-bbf7d3f2e3b9" providerId="ADAL" clId="{BCB5BC9F-1138-496C-918F-96DF215B8894}" dt="2021-04-22T10:58:10.950" v="3053" actId="20577"/>
      <pc:docMkLst>
        <pc:docMk/>
      </pc:docMkLst>
      <pc:sldChg chg="modSp mod ord">
        <pc:chgData name="Marlies Blaauw" userId="c9c2ae09-2ada-43d1-bdd9-bbf7d3f2e3b9" providerId="ADAL" clId="{BCB5BC9F-1138-496C-918F-96DF215B8894}" dt="2021-04-22T10:54:28.180" v="3011" actId="20577"/>
        <pc:sldMkLst>
          <pc:docMk/>
          <pc:sldMk cId="467328175" sldId="257"/>
        </pc:sldMkLst>
        <pc:spChg chg="mod">
          <ac:chgData name="Marlies Blaauw" userId="c9c2ae09-2ada-43d1-bdd9-bbf7d3f2e3b9" providerId="ADAL" clId="{BCB5BC9F-1138-496C-918F-96DF215B8894}" dt="2021-04-22T10:54:28.180" v="3011" actId="20577"/>
          <ac:spMkLst>
            <pc:docMk/>
            <pc:sldMk cId="467328175" sldId="257"/>
            <ac:spMk id="3" creationId="{1085A8D0-2C71-40F8-94F7-DC9D3E1DE57E}"/>
          </ac:spMkLst>
        </pc:spChg>
      </pc:sldChg>
      <pc:sldChg chg="modSp mod">
        <pc:chgData name="Marlies Blaauw" userId="c9c2ae09-2ada-43d1-bdd9-bbf7d3f2e3b9" providerId="ADAL" clId="{BCB5BC9F-1138-496C-918F-96DF215B8894}" dt="2021-04-22T10:18:32.630" v="34" actId="20577"/>
        <pc:sldMkLst>
          <pc:docMk/>
          <pc:sldMk cId="2459439618" sldId="264"/>
        </pc:sldMkLst>
        <pc:spChg chg="mod">
          <ac:chgData name="Marlies Blaauw" userId="c9c2ae09-2ada-43d1-bdd9-bbf7d3f2e3b9" providerId="ADAL" clId="{BCB5BC9F-1138-496C-918F-96DF215B8894}" dt="2021-04-22T10:18:32.630" v="34" actId="20577"/>
          <ac:spMkLst>
            <pc:docMk/>
            <pc:sldMk cId="2459439618" sldId="264"/>
            <ac:spMk id="3" creationId="{D4B55231-AEBB-4972-853E-7FB34B451EC7}"/>
          </ac:spMkLst>
        </pc:spChg>
      </pc:sldChg>
      <pc:sldChg chg="modSp mod ord">
        <pc:chgData name="Marlies Blaauw" userId="c9c2ae09-2ada-43d1-bdd9-bbf7d3f2e3b9" providerId="ADAL" clId="{BCB5BC9F-1138-496C-918F-96DF215B8894}" dt="2021-04-22T10:54:01.919" v="2934"/>
        <pc:sldMkLst>
          <pc:docMk/>
          <pc:sldMk cId="2093405983" sldId="277"/>
        </pc:sldMkLst>
        <pc:spChg chg="mod">
          <ac:chgData name="Marlies Blaauw" userId="c9c2ae09-2ada-43d1-bdd9-bbf7d3f2e3b9" providerId="ADAL" clId="{BCB5BC9F-1138-496C-918F-96DF215B8894}" dt="2021-04-22T10:42:40.838" v="1748" actId="207"/>
          <ac:spMkLst>
            <pc:docMk/>
            <pc:sldMk cId="2093405983" sldId="277"/>
            <ac:spMk id="3" creationId="{BF60D13C-2D73-4CB1-9DAA-FB0527C03B9E}"/>
          </ac:spMkLst>
        </pc:spChg>
      </pc:sldChg>
      <pc:sldChg chg="ord modNotesTx">
        <pc:chgData name="Marlies Blaauw" userId="c9c2ae09-2ada-43d1-bdd9-bbf7d3f2e3b9" providerId="ADAL" clId="{BCB5BC9F-1138-496C-918F-96DF215B8894}" dt="2021-04-22T10:53:27.968" v="2932"/>
        <pc:sldMkLst>
          <pc:docMk/>
          <pc:sldMk cId="2756297847" sldId="283"/>
        </pc:sldMkLst>
      </pc:sldChg>
      <pc:sldChg chg="modSp new mod modNotesTx">
        <pc:chgData name="Marlies Blaauw" userId="c9c2ae09-2ada-43d1-bdd9-bbf7d3f2e3b9" providerId="ADAL" clId="{BCB5BC9F-1138-496C-918F-96DF215B8894}" dt="2021-04-22T10:44:55.427" v="1855" actId="20577"/>
        <pc:sldMkLst>
          <pc:docMk/>
          <pc:sldMk cId="1824543074" sldId="294"/>
        </pc:sldMkLst>
        <pc:spChg chg="mod">
          <ac:chgData name="Marlies Blaauw" userId="c9c2ae09-2ada-43d1-bdd9-bbf7d3f2e3b9" providerId="ADAL" clId="{BCB5BC9F-1138-496C-918F-96DF215B8894}" dt="2021-04-22T10:19:22.198" v="58" actId="20577"/>
          <ac:spMkLst>
            <pc:docMk/>
            <pc:sldMk cId="1824543074" sldId="294"/>
            <ac:spMk id="2" creationId="{FE3A72CA-15D6-4F14-BE62-D1E5FFF7842D}"/>
          </ac:spMkLst>
        </pc:spChg>
        <pc:spChg chg="mod">
          <ac:chgData name="Marlies Blaauw" userId="c9c2ae09-2ada-43d1-bdd9-bbf7d3f2e3b9" providerId="ADAL" clId="{BCB5BC9F-1138-496C-918F-96DF215B8894}" dt="2021-04-22T10:44:55.427" v="1855" actId="20577"/>
          <ac:spMkLst>
            <pc:docMk/>
            <pc:sldMk cId="1824543074" sldId="294"/>
            <ac:spMk id="3" creationId="{F824C87F-7661-4304-AA7B-1A7C624A0B04}"/>
          </ac:spMkLst>
        </pc:spChg>
      </pc:sldChg>
      <pc:sldChg chg="modSp new mod">
        <pc:chgData name="Marlies Blaauw" userId="c9c2ae09-2ada-43d1-bdd9-bbf7d3f2e3b9" providerId="ADAL" clId="{BCB5BC9F-1138-496C-918F-96DF215B8894}" dt="2021-04-22T10:50:53.360" v="2928" actId="20577"/>
        <pc:sldMkLst>
          <pc:docMk/>
          <pc:sldMk cId="4035718229" sldId="295"/>
        </pc:sldMkLst>
        <pc:spChg chg="mod">
          <ac:chgData name="Marlies Blaauw" userId="c9c2ae09-2ada-43d1-bdd9-bbf7d3f2e3b9" providerId="ADAL" clId="{BCB5BC9F-1138-496C-918F-96DF215B8894}" dt="2021-04-22T10:45:32.147" v="1869" actId="20577"/>
          <ac:spMkLst>
            <pc:docMk/>
            <pc:sldMk cId="4035718229" sldId="295"/>
            <ac:spMk id="2" creationId="{55D75CD2-A134-4A66-8B42-50378E601033}"/>
          </ac:spMkLst>
        </pc:spChg>
        <pc:spChg chg="mod">
          <ac:chgData name="Marlies Blaauw" userId="c9c2ae09-2ada-43d1-bdd9-bbf7d3f2e3b9" providerId="ADAL" clId="{BCB5BC9F-1138-496C-918F-96DF215B8894}" dt="2021-04-22T10:50:53.360" v="2928" actId="20577"/>
          <ac:spMkLst>
            <pc:docMk/>
            <pc:sldMk cId="4035718229" sldId="295"/>
            <ac:spMk id="3" creationId="{44B9CE89-32C0-4A62-9B1D-BBB851D01AF7}"/>
          </ac:spMkLst>
        </pc:spChg>
      </pc:sldChg>
      <pc:sldChg chg="modSp new mod">
        <pc:chgData name="Marlies Blaauw" userId="c9c2ae09-2ada-43d1-bdd9-bbf7d3f2e3b9" providerId="ADAL" clId="{BCB5BC9F-1138-496C-918F-96DF215B8894}" dt="2021-04-22T10:58:10.950" v="3053" actId="20577"/>
        <pc:sldMkLst>
          <pc:docMk/>
          <pc:sldMk cId="2443512970" sldId="296"/>
        </pc:sldMkLst>
        <pc:spChg chg="mod">
          <ac:chgData name="Marlies Blaauw" userId="c9c2ae09-2ada-43d1-bdd9-bbf7d3f2e3b9" providerId="ADAL" clId="{BCB5BC9F-1138-496C-918F-96DF215B8894}" dt="2021-04-22T10:56:32.546" v="3026" actId="20577"/>
          <ac:spMkLst>
            <pc:docMk/>
            <pc:sldMk cId="2443512970" sldId="296"/>
            <ac:spMk id="2" creationId="{03E7F38D-688C-4352-8808-C5B0180CD7BE}"/>
          </ac:spMkLst>
        </pc:spChg>
        <pc:spChg chg="mod">
          <ac:chgData name="Marlies Blaauw" userId="c9c2ae09-2ada-43d1-bdd9-bbf7d3f2e3b9" providerId="ADAL" clId="{BCB5BC9F-1138-496C-918F-96DF215B8894}" dt="2021-04-22T10:58:10.950" v="3053" actId="20577"/>
          <ac:spMkLst>
            <pc:docMk/>
            <pc:sldMk cId="2443512970" sldId="296"/>
            <ac:spMk id="3" creationId="{DFBE3074-350B-42AD-9AC9-4B3D3FD97501}"/>
          </ac:spMkLst>
        </pc:spChg>
      </pc:sldChg>
    </pc:docChg>
  </pc:docChgLst>
  <pc:docChgLst>
    <pc:chgData name="Wietse Fopma" userId="0a769943-bc47-4320-8416-2ae1a335b242" providerId="ADAL" clId="{C1A67E30-E53A-4AD5-85E3-A30E8943BAD2}"/>
    <pc:docChg chg="undo redo custSel mod addSld delSld modSld sldOrd">
      <pc:chgData name="Wietse Fopma" userId="0a769943-bc47-4320-8416-2ae1a335b242" providerId="ADAL" clId="{C1A67E30-E53A-4AD5-85E3-A30E8943BAD2}" dt="2021-05-27T10:03:54.579" v="8056" actId="20577"/>
      <pc:docMkLst>
        <pc:docMk/>
      </pc:docMkLst>
      <pc:sldChg chg="del">
        <pc:chgData name="Wietse Fopma" userId="0a769943-bc47-4320-8416-2ae1a335b242" providerId="ADAL" clId="{C1A67E30-E53A-4AD5-85E3-A30E8943BAD2}" dt="2021-05-27T10:00:18.795" v="7779" actId="47"/>
        <pc:sldMkLst>
          <pc:docMk/>
          <pc:sldMk cId="467328175" sldId="257"/>
        </pc:sldMkLst>
      </pc:sldChg>
      <pc:sldChg chg="del">
        <pc:chgData name="Wietse Fopma" userId="0a769943-bc47-4320-8416-2ae1a335b242" providerId="ADAL" clId="{C1A67E30-E53A-4AD5-85E3-A30E8943BAD2}" dt="2021-05-27T10:00:23.622" v="7781" actId="47"/>
        <pc:sldMkLst>
          <pc:docMk/>
          <pc:sldMk cId="438934913" sldId="258"/>
        </pc:sldMkLst>
      </pc:sldChg>
      <pc:sldChg chg="del">
        <pc:chgData name="Wietse Fopma" userId="0a769943-bc47-4320-8416-2ae1a335b242" providerId="ADAL" clId="{C1A67E30-E53A-4AD5-85E3-A30E8943BAD2}" dt="2021-05-27T09:54:54.399" v="7412" actId="47"/>
        <pc:sldMkLst>
          <pc:docMk/>
          <pc:sldMk cId="921339460" sldId="259"/>
        </pc:sldMkLst>
      </pc:sldChg>
      <pc:sldChg chg="modSp mod">
        <pc:chgData name="Wietse Fopma" userId="0a769943-bc47-4320-8416-2ae1a335b242" providerId="ADAL" clId="{C1A67E30-E53A-4AD5-85E3-A30E8943BAD2}" dt="2021-05-21T07:15:47.002" v="2896" actId="403"/>
        <pc:sldMkLst>
          <pc:docMk/>
          <pc:sldMk cId="2459439618" sldId="264"/>
        </pc:sldMkLst>
        <pc:spChg chg="mod">
          <ac:chgData name="Wietse Fopma" userId="0a769943-bc47-4320-8416-2ae1a335b242" providerId="ADAL" clId="{C1A67E30-E53A-4AD5-85E3-A30E8943BAD2}" dt="2021-05-21T07:15:47.002" v="2896" actId="403"/>
          <ac:spMkLst>
            <pc:docMk/>
            <pc:sldMk cId="2459439618" sldId="264"/>
            <ac:spMk id="2" creationId="{3A83D9A3-7862-4933-B13D-B73B8026F407}"/>
          </ac:spMkLst>
        </pc:spChg>
        <pc:spChg chg="mod">
          <ac:chgData name="Wietse Fopma" userId="0a769943-bc47-4320-8416-2ae1a335b242" providerId="ADAL" clId="{C1A67E30-E53A-4AD5-85E3-A30E8943BAD2}" dt="2021-05-19T13:22:15.119" v="1913" actId="20577"/>
          <ac:spMkLst>
            <pc:docMk/>
            <pc:sldMk cId="2459439618" sldId="264"/>
            <ac:spMk id="3" creationId="{D4B55231-AEBB-4972-853E-7FB34B451EC7}"/>
          </ac:spMkLst>
        </pc:spChg>
      </pc:sldChg>
      <pc:sldChg chg="modSp del mod">
        <pc:chgData name="Wietse Fopma" userId="0a769943-bc47-4320-8416-2ae1a335b242" providerId="ADAL" clId="{C1A67E30-E53A-4AD5-85E3-A30E8943BAD2}" dt="2021-05-27T09:59:52.178" v="7778" actId="47"/>
        <pc:sldMkLst>
          <pc:docMk/>
          <pc:sldMk cId="2093405983" sldId="277"/>
        </pc:sldMkLst>
        <pc:spChg chg="mod">
          <ac:chgData name="Wietse Fopma" userId="0a769943-bc47-4320-8416-2ae1a335b242" providerId="ADAL" clId="{C1A67E30-E53A-4AD5-85E3-A30E8943BAD2}" dt="2021-05-27T09:59:47.841" v="7777" actId="6549"/>
          <ac:spMkLst>
            <pc:docMk/>
            <pc:sldMk cId="2093405983" sldId="277"/>
            <ac:spMk id="3" creationId="{BF60D13C-2D73-4CB1-9DAA-FB0527C03B9E}"/>
          </ac:spMkLst>
        </pc:spChg>
      </pc:sldChg>
      <pc:sldChg chg="del">
        <pc:chgData name="Wietse Fopma" userId="0a769943-bc47-4320-8416-2ae1a335b242" providerId="ADAL" clId="{C1A67E30-E53A-4AD5-85E3-A30E8943BAD2}" dt="2021-05-21T09:44:55.307" v="5582" actId="47"/>
        <pc:sldMkLst>
          <pc:docMk/>
          <pc:sldMk cId="1510107714" sldId="278"/>
        </pc:sldMkLst>
      </pc:sldChg>
      <pc:sldChg chg="modSp mod ord modNotesTx">
        <pc:chgData name="Wietse Fopma" userId="0a769943-bc47-4320-8416-2ae1a335b242" providerId="ADAL" clId="{C1A67E30-E53A-4AD5-85E3-A30E8943BAD2}" dt="2021-05-27T09:58:19.242" v="7774" actId="20577"/>
        <pc:sldMkLst>
          <pc:docMk/>
          <pc:sldMk cId="1150638041" sldId="279"/>
        </pc:sldMkLst>
        <pc:spChg chg="mod">
          <ac:chgData name="Wietse Fopma" userId="0a769943-bc47-4320-8416-2ae1a335b242" providerId="ADAL" clId="{C1A67E30-E53A-4AD5-85E3-A30E8943BAD2}" dt="2021-05-27T09:58:19.242" v="7774" actId="20577"/>
          <ac:spMkLst>
            <pc:docMk/>
            <pc:sldMk cId="1150638041" sldId="279"/>
            <ac:spMk id="2" creationId="{4016D2F3-28F2-4166-B106-949E8136FC6E}"/>
          </ac:spMkLst>
        </pc:spChg>
        <pc:spChg chg="mod">
          <ac:chgData name="Wietse Fopma" userId="0a769943-bc47-4320-8416-2ae1a335b242" providerId="ADAL" clId="{C1A67E30-E53A-4AD5-85E3-A30E8943BAD2}" dt="2021-05-27T09:56:32.307" v="7636" actId="20577"/>
          <ac:spMkLst>
            <pc:docMk/>
            <pc:sldMk cId="1150638041" sldId="279"/>
            <ac:spMk id="3" creationId="{9FC4B00E-00DA-4FC6-AA49-B5683AD37D8C}"/>
          </ac:spMkLst>
        </pc:spChg>
      </pc:sldChg>
      <pc:sldChg chg="del">
        <pc:chgData name="Wietse Fopma" userId="0a769943-bc47-4320-8416-2ae1a335b242" providerId="ADAL" clId="{C1A67E30-E53A-4AD5-85E3-A30E8943BAD2}" dt="2021-05-27T10:00:27.422" v="7782" actId="47"/>
        <pc:sldMkLst>
          <pc:docMk/>
          <pc:sldMk cId="4067324921" sldId="280"/>
        </pc:sldMkLst>
      </pc:sldChg>
      <pc:sldChg chg="del">
        <pc:chgData name="Wietse Fopma" userId="0a769943-bc47-4320-8416-2ae1a335b242" providerId="ADAL" clId="{C1A67E30-E53A-4AD5-85E3-A30E8943BAD2}" dt="2021-05-27T10:00:52.375" v="7786" actId="47"/>
        <pc:sldMkLst>
          <pc:docMk/>
          <pc:sldMk cId="1647919850" sldId="282"/>
        </pc:sldMkLst>
      </pc:sldChg>
      <pc:sldChg chg="modSp mod ord modNotesTx">
        <pc:chgData name="Wietse Fopma" userId="0a769943-bc47-4320-8416-2ae1a335b242" providerId="ADAL" clId="{C1A67E30-E53A-4AD5-85E3-A30E8943BAD2}" dt="2021-05-27T09:52:38.756" v="7258"/>
        <pc:sldMkLst>
          <pc:docMk/>
          <pc:sldMk cId="2756297847" sldId="283"/>
        </pc:sldMkLst>
        <pc:spChg chg="mod">
          <ac:chgData name="Wietse Fopma" userId="0a769943-bc47-4320-8416-2ae1a335b242" providerId="ADAL" clId="{C1A67E30-E53A-4AD5-85E3-A30E8943BAD2}" dt="2021-05-19T13:27:07.126" v="1967" actId="20577"/>
          <ac:spMkLst>
            <pc:docMk/>
            <pc:sldMk cId="2756297847" sldId="283"/>
            <ac:spMk id="2" creationId="{65DB1F4E-A8B7-4C66-AF3A-79036CE1DD8F}"/>
          </ac:spMkLst>
        </pc:spChg>
      </pc:sldChg>
      <pc:sldChg chg="del">
        <pc:chgData name="Wietse Fopma" userId="0a769943-bc47-4320-8416-2ae1a335b242" providerId="ADAL" clId="{C1A67E30-E53A-4AD5-85E3-A30E8943BAD2}" dt="2021-05-27T10:00:20.340" v="7780" actId="47"/>
        <pc:sldMkLst>
          <pc:docMk/>
          <pc:sldMk cId="704431723" sldId="284"/>
        </pc:sldMkLst>
      </pc:sldChg>
      <pc:sldChg chg="modSp mod">
        <pc:chgData name="Wietse Fopma" userId="0a769943-bc47-4320-8416-2ae1a335b242" providerId="ADAL" clId="{C1A67E30-E53A-4AD5-85E3-A30E8943BAD2}" dt="2021-05-21T09:45:32.808" v="5583" actId="20577"/>
        <pc:sldMkLst>
          <pc:docMk/>
          <pc:sldMk cId="3294839115" sldId="286"/>
        </pc:sldMkLst>
        <pc:spChg chg="mod">
          <ac:chgData name="Wietse Fopma" userId="0a769943-bc47-4320-8416-2ae1a335b242" providerId="ADAL" clId="{C1A67E30-E53A-4AD5-85E3-A30E8943BAD2}" dt="2021-05-21T09:45:32.808" v="5583" actId="20577"/>
          <ac:spMkLst>
            <pc:docMk/>
            <pc:sldMk cId="3294839115" sldId="286"/>
            <ac:spMk id="3" creationId="{94B6D080-393D-4F56-8DEA-239084242A53}"/>
          </ac:spMkLst>
        </pc:spChg>
      </pc:sldChg>
      <pc:sldChg chg="modSp mod">
        <pc:chgData name="Wietse Fopma" userId="0a769943-bc47-4320-8416-2ae1a335b242" providerId="ADAL" clId="{C1A67E30-E53A-4AD5-85E3-A30E8943BAD2}" dt="2021-05-21T08:26:48.065" v="4660" actId="20577"/>
        <pc:sldMkLst>
          <pc:docMk/>
          <pc:sldMk cId="1390434133" sldId="289"/>
        </pc:sldMkLst>
        <pc:spChg chg="mod">
          <ac:chgData name="Wietse Fopma" userId="0a769943-bc47-4320-8416-2ae1a335b242" providerId="ADAL" clId="{C1A67E30-E53A-4AD5-85E3-A30E8943BAD2}" dt="2021-05-21T08:26:48.065" v="4660" actId="20577"/>
          <ac:spMkLst>
            <pc:docMk/>
            <pc:sldMk cId="1390434133" sldId="289"/>
            <ac:spMk id="3" creationId="{EC292A78-48B4-4EFE-993A-D6072BA44EC8}"/>
          </ac:spMkLst>
        </pc:spChg>
      </pc:sldChg>
      <pc:sldChg chg="modNotesTx">
        <pc:chgData name="Wietse Fopma" userId="0a769943-bc47-4320-8416-2ae1a335b242" providerId="ADAL" clId="{C1A67E30-E53A-4AD5-85E3-A30E8943BAD2}" dt="2021-05-21T07:15:24.133" v="2895" actId="20577"/>
        <pc:sldMkLst>
          <pc:docMk/>
          <pc:sldMk cId="1771256913" sldId="290"/>
        </pc:sldMkLst>
      </pc:sldChg>
      <pc:sldChg chg="del">
        <pc:chgData name="Wietse Fopma" userId="0a769943-bc47-4320-8416-2ae1a335b242" providerId="ADAL" clId="{C1A67E30-E53A-4AD5-85E3-A30E8943BAD2}" dt="2021-05-27T09:54:52.812" v="7411" actId="47"/>
        <pc:sldMkLst>
          <pc:docMk/>
          <pc:sldMk cId="4027367422" sldId="291"/>
        </pc:sldMkLst>
      </pc:sldChg>
      <pc:sldChg chg="del">
        <pc:chgData name="Wietse Fopma" userId="0a769943-bc47-4320-8416-2ae1a335b242" providerId="ADAL" clId="{C1A67E30-E53A-4AD5-85E3-A30E8943BAD2}" dt="2021-05-27T09:54:42.676" v="7410" actId="47"/>
        <pc:sldMkLst>
          <pc:docMk/>
          <pc:sldMk cId="3949391449" sldId="292"/>
        </pc:sldMkLst>
      </pc:sldChg>
      <pc:sldChg chg="modSp del mod modNotesTx">
        <pc:chgData name="Wietse Fopma" userId="0a769943-bc47-4320-8416-2ae1a335b242" providerId="ADAL" clId="{C1A67E30-E53A-4AD5-85E3-A30E8943BAD2}" dt="2021-05-27T09:59:39.419" v="7775" actId="47"/>
        <pc:sldMkLst>
          <pc:docMk/>
          <pc:sldMk cId="1824543074" sldId="294"/>
        </pc:sldMkLst>
        <pc:spChg chg="mod">
          <ac:chgData name="Wietse Fopma" userId="0a769943-bc47-4320-8416-2ae1a335b242" providerId="ADAL" clId="{C1A67E30-E53A-4AD5-85E3-A30E8943BAD2}" dt="2021-05-19T11:45:16.371" v="600" actId="313"/>
          <ac:spMkLst>
            <pc:docMk/>
            <pc:sldMk cId="1824543074" sldId="294"/>
            <ac:spMk id="3" creationId="{F824C87F-7661-4304-AA7B-1A7C624A0B04}"/>
          </ac:spMkLst>
        </pc:spChg>
      </pc:sldChg>
      <pc:sldChg chg="modSp del mod">
        <pc:chgData name="Wietse Fopma" userId="0a769943-bc47-4320-8416-2ae1a335b242" providerId="ADAL" clId="{C1A67E30-E53A-4AD5-85E3-A30E8943BAD2}" dt="2021-05-27T09:59:43.157" v="7776" actId="47"/>
        <pc:sldMkLst>
          <pc:docMk/>
          <pc:sldMk cId="4035718229" sldId="295"/>
        </pc:sldMkLst>
        <pc:spChg chg="mod">
          <ac:chgData name="Wietse Fopma" userId="0a769943-bc47-4320-8416-2ae1a335b242" providerId="ADAL" clId="{C1A67E30-E53A-4AD5-85E3-A30E8943BAD2}" dt="2021-05-21T09:43:11.884" v="5581" actId="20577"/>
          <ac:spMkLst>
            <pc:docMk/>
            <pc:sldMk cId="4035718229" sldId="295"/>
            <ac:spMk id="3" creationId="{44B9CE89-32C0-4A62-9B1D-BBB851D01AF7}"/>
          </ac:spMkLst>
        </pc:spChg>
      </pc:sldChg>
      <pc:sldChg chg="add del">
        <pc:chgData name="Wietse Fopma" userId="0a769943-bc47-4320-8416-2ae1a335b242" providerId="ADAL" clId="{C1A67E30-E53A-4AD5-85E3-A30E8943BAD2}" dt="2021-05-27T10:00:43.470" v="7785" actId="47"/>
        <pc:sldMkLst>
          <pc:docMk/>
          <pc:sldMk cId="2443512970" sldId="296"/>
        </pc:sldMkLst>
      </pc:sldChg>
      <pc:sldChg chg="addSp delSp modSp new mod ord setBg modNotesTx">
        <pc:chgData name="Wietse Fopma" userId="0a769943-bc47-4320-8416-2ae1a335b242" providerId="ADAL" clId="{C1A67E30-E53A-4AD5-85E3-A30E8943BAD2}" dt="2021-05-27T09:25:00.399" v="5613" actId="20577"/>
        <pc:sldMkLst>
          <pc:docMk/>
          <pc:sldMk cId="3545646034" sldId="297"/>
        </pc:sldMkLst>
        <pc:spChg chg="mod">
          <ac:chgData name="Wietse Fopma" userId="0a769943-bc47-4320-8416-2ae1a335b242" providerId="ADAL" clId="{C1A67E30-E53A-4AD5-85E3-A30E8943BAD2}" dt="2021-05-19T11:46:38.516" v="696" actId="20577"/>
          <ac:spMkLst>
            <pc:docMk/>
            <pc:sldMk cId="3545646034" sldId="297"/>
            <ac:spMk id="2" creationId="{15D3E311-952F-4441-9A6C-812A4AFA5120}"/>
          </ac:spMkLst>
        </pc:spChg>
        <pc:spChg chg="mod">
          <ac:chgData name="Wietse Fopma" userId="0a769943-bc47-4320-8416-2ae1a335b242" providerId="ADAL" clId="{C1A67E30-E53A-4AD5-85E3-A30E8943BAD2}" dt="2021-05-19T08:20:09.537" v="414" actId="20577"/>
          <ac:spMkLst>
            <pc:docMk/>
            <pc:sldMk cId="3545646034" sldId="297"/>
            <ac:spMk id="3" creationId="{631F4834-1717-4C32-986F-6F53B2821F16}"/>
          </ac:spMkLst>
        </pc:spChg>
        <pc:spChg chg="add del">
          <ac:chgData name="Wietse Fopma" userId="0a769943-bc47-4320-8416-2ae1a335b242" providerId="ADAL" clId="{C1A67E30-E53A-4AD5-85E3-A30E8943BAD2}" dt="2021-05-19T08:16:20.450" v="221" actId="26606"/>
          <ac:spMkLst>
            <pc:docMk/>
            <pc:sldMk cId="3545646034" sldId="297"/>
            <ac:spMk id="11" creationId="{3033C1FA-44DC-4135-AC8E-99278C31781E}"/>
          </ac:spMkLst>
        </pc:spChg>
        <pc:spChg chg="add del">
          <ac:chgData name="Wietse Fopma" userId="0a769943-bc47-4320-8416-2ae1a335b242" providerId="ADAL" clId="{C1A67E30-E53A-4AD5-85E3-A30E8943BAD2}" dt="2021-05-19T08:16:20.450" v="221" actId="26606"/>
          <ac:spMkLst>
            <pc:docMk/>
            <pc:sldMk cId="3545646034" sldId="297"/>
            <ac:spMk id="13" creationId="{8481A727-51BA-47CD-BDF2-F800D0449B7C}"/>
          </ac:spMkLst>
        </pc:spChg>
        <pc:spChg chg="add del">
          <ac:chgData name="Wietse Fopma" userId="0a769943-bc47-4320-8416-2ae1a335b242" providerId="ADAL" clId="{C1A67E30-E53A-4AD5-85E3-A30E8943BAD2}" dt="2021-05-19T08:16:20.450" v="221" actId="26606"/>
          <ac:spMkLst>
            <pc:docMk/>
            <pc:sldMk cId="3545646034" sldId="297"/>
            <ac:spMk id="15" creationId="{E1D58C79-C053-45C6-AB6A-6BE55965B2E8}"/>
          </ac:spMkLst>
        </pc:spChg>
        <pc:spChg chg="add del">
          <ac:chgData name="Wietse Fopma" userId="0a769943-bc47-4320-8416-2ae1a335b242" providerId="ADAL" clId="{C1A67E30-E53A-4AD5-85E3-A30E8943BAD2}" dt="2021-05-19T08:16:20.450" v="221" actId="26606"/>
          <ac:spMkLst>
            <pc:docMk/>
            <pc:sldMk cId="3545646034" sldId="297"/>
            <ac:spMk id="17" creationId="{AF6B7092-FA11-45BD-B50D-DF79993015A4}"/>
          </ac:spMkLst>
        </pc:spChg>
        <pc:spChg chg="add del">
          <ac:chgData name="Wietse Fopma" userId="0a769943-bc47-4320-8416-2ae1a335b242" providerId="ADAL" clId="{C1A67E30-E53A-4AD5-85E3-A30E8943BAD2}" dt="2021-05-19T08:16:21.300" v="223" actId="26606"/>
          <ac:spMkLst>
            <pc:docMk/>
            <pc:sldMk cId="3545646034" sldId="297"/>
            <ac:spMk id="19" creationId="{4AC7689F-BE25-443E-B15D-45268CC4AB50}"/>
          </ac:spMkLst>
        </pc:spChg>
        <pc:spChg chg="add del">
          <ac:chgData name="Wietse Fopma" userId="0a769943-bc47-4320-8416-2ae1a335b242" providerId="ADAL" clId="{C1A67E30-E53A-4AD5-85E3-A30E8943BAD2}" dt="2021-05-19T08:16:21.300" v="223" actId="26606"/>
          <ac:spMkLst>
            <pc:docMk/>
            <pc:sldMk cId="3545646034" sldId="297"/>
            <ac:spMk id="20" creationId="{47BA6B54-FD0C-4B20-816F-3B6BEEA1D65C}"/>
          </ac:spMkLst>
        </pc:spChg>
        <pc:spChg chg="add del">
          <ac:chgData name="Wietse Fopma" userId="0a769943-bc47-4320-8416-2ae1a335b242" providerId="ADAL" clId="{C1A67E30-E53A-4AD5-85E3-A30E8943BAD2}" dt="2021-05-19T08:16:21.300" v="223" actId="26606"/>
          <ac:spMkLst>
            <pc:docMk/>
            <pc:sldMk cId="3545646034" sldId="297"/>
            <ac:spMk id="21" creationId="{5296173E-160F-42EA-B0C9-8E2804C9A375}"/>
          </ac:spMkLst>
        </pc:spChg>
        <pc:spChg chg="add del">
          <ac:chgData name="Wietse Fopma" userId="0a769943-bc47-4320-8416-2ae1a335b242" providerId="ADAL" clId="{C1A67E30-E53A-4AD5-85E3-A30E8943BAD2}" dt="2021-05-19T08:16:21.300" v="223" actId="26606"/>
          <ac:spMkLst>
            <pc:docMk/>
            <pc:sldMk cId="3545646034" sldId="297"/>
            <ac:spMk id="22" creationId="{CE90C7AB-40E9-481F-980A-EDD19EFF359D}"/>
          </ac:spMkLst>
        </pc:spChg>
        <pc:spChg chg="add del">
          <ac:chgData name="Wietse Fopma" userId="0a769943-bc47-4320-8416-2ae1a335b242" providerId="ADAL" clId="{C1A67E30-E53A-4AD5-85E3-A30E8943BAD2}" dt="2021-05-19T08:16:21.300" v="223" actId="26606"/>
          <ac:spMkLst>
            <pc:docMk/>
            <pc:sldMk cId="3545646034" sldId="297"/>
            <ac:spMk id="23" creationId="{85FD8413-571F-456D-BB62-4C204826EBA7}"/>
          </ac:spMkLst>
        </pc:spChg>
        <pc:spChg chg="add del">
          <ac:chgData name="Wietse Fopma" userId="0a769943-bc47-4320-8416-2ae1a335b242" providerId="ADAL" clId="{C1A67E30-E53A-4AD5-85E3-A30E8943BAD2}" dt="2021-05-19T08:16:21.300" v="223" actId="26606"/>
          <ac:spMkLst>
            <pc:docMk/>
            <pc:sldMk cId="3545646034" sldId="297"/>
            <ac:spMk id="24" creationId="{23ADD3AA-6CC0-4B1A-B4A3-98AD78A1EACC}"/>
          </ac:spMkLst>
        </pc:spChg>
        <pc:spChg chg="add del">
          <ac:chgData name="Wietse Fopma" userId="0a769943-bc47-4320-8416-2ae1a335b242" providerId="ADAL" clId="{C1A67E30-E53A-4AD5-85E3-A30E8943BAD2}" dt="2021-05-19T08:16:21.300" v="223" actId="26606"/>
          <ac:spMkLst>
            <pc:docMk/>
            <pc:sldMk cId="3545646034" sldId="297"/>
            <ac:spMk id="25" creationId="{A73D5959-733D-49EB-9C7B-0B65AD3B981A}"/>
          </ac:spMkLst>
        </pc:spChg>
        <pc:spChg chg="add del">
          <ac:chgData name="Wietse Fopma" userId="0a769943-bc47-4320-8416-2ae1a335b242" providerId="ADAL" clId="{C1A67E30-E53A-4AD5-85E3-A30E8943BAD2}" dt="2021-05-19T08:16:28.367" v="225" actId="26606"/>
          <ac:spMkLst>
            <pc:docMk/>
            <pc:sldMk cId="3545646034" sldId="297"/>
            <ac:spMk id="27" creationId="{6B086509-1281-468A-AAAC-1BBEDAE75736}"/>
          </ac:spMkLst>
        </pc:spChg>
        <pc:spChg chg="add del">
          <ac:chgData name="Wietse Fopma" userId="0a769943-bc47-4320-8416-2ae1a335b242" providerId="ADAL" clId="{C1A67E30-E53A-4AD5-85E3-A30E8943BAD2}" dt="2021-05-19T08:16:28.367" v="225" actId="26606"/>
          <ac:spMkLst>
            <pc:docMk/>
            <pc:sldMk cId="3545646034" sldId="297"/>
            <ac:spMk id="28" creationId="{EEA73850-2107-4E65-85FE-EDD3F45FCDA2}"/>
          </ac:spMkLst>
        </pc:spChg>
        <pc:picChg chg="add mod ord">
          <ac:chgData name="Wietse Fopma" userId="0a769943-bc47-4320-8416-2ae1a335b242" providerId="ADAL" clId="{C1A67E30-E53A-4AD5-85E3-A30E8943BAD2}" dt="2021-05-19T08:16:28.367" v="225" actId="26606"/>
          <ac:picMkLst>
            <pc:docMk/>
            <pc:sldMk cId="3545646034" sldId="297"/>
            <ac:picMk id="4" creationId="{28995E60-9A2D-450D-B6AB-7D28BDD774F1}"/>
          </ac:picMkLst>
        </pc:picChg>
        <pc:picChg chg="add mod ord">
          <ac:chgData name="Wietse Fopma" userId="0a769943-bc47-4320-8416-2ae1a335b242" providerId="ADAL" clId="{C1A67E30-E53A-4AD5-85E3-A30E8943BAD2}" dt="2021-05-19T08:18:27.094" v="368" actId="1076"/>
          <ac:picMkLst>
            <pc:docMk/>
            <pc:sldMk cId="3545646034" sldId="297"/>
            <ac:picMk id="5" creationId="{F5F14C32-D349-4FB3-9271-AB622E3E3D10}"/>
          </ac:picMkLst>
        </pc:picChg>
        <pc:picChg chg="add mod">
          <ac:chgData name="Wietse Fopma" userId="0a769943-bc47-4320-8416-2ae1a335b242" providerId="ADAL" clId="{C1A67E30-E53A-4AD5-85E3-A30E8943BAD2}" dt="2021-05-19T08:18:43.484" v="370" actId="1076"/>
          <ac:picMkLst>
            <pc:docMk/>
            <pc:sldMk cId="3545646034" sldId="297"/>
            <ac:picMk id="6" creationId="{922C8821-4500-4835-8FA0-64D0D2E90DDA}"/>
          </ac:picMkLst>
        </pc:picChg>
      </pc:sldChg>
      <pc:sldChg chg="addSp delSp modSp new mod ord modNotesTx">
        <pc:chgData name="Wietse Fopma" userId="0a769943-bc47-4320-8416-2ae1a335b242" providerId="ADAL" clId="{C1A67E30-E53A-4AD5-85E3-A30E8943BAD2}" dt="2021-05-21T09:42:18.580" v="5580" actId="20577"/>
        <pc:sldMkLst>
          <pc:docMk/>
          <pc:sldMk cId="1124485289" sldId="298"/>
        </pc:sldMkLst>
        <pc:spChg chg="mod">
          <ac:chgData name="Wietse Fopma" userId="0a769943-bc47-4320-8416-2ae1a335b242" providerId="ADAL" clId="{C1A67E30-E53A-4AD5-85E3-A30E8943BAD2}" dt="2021-05-19T11:33:26.589" v="441" actId="20577"/>
          <ac:spMkLst>
            <pc:docMk/>
            <pc:sldMk cId="1124485289" sldId="298"/>
            <ac:spMk id="2" creationId="{38812DDF-8B9E-4EA6-84D5-CEBC92D76549}"/>
          </ac:spMkLst>
        </pc:spChg>
        <pc:spChg chg="add del mod">
          <ac:chgData name="Wietse Fopma" userId="0a769943-bc47-4320-8416-2ae1a335b242" providerId="ADAL" clId="{C1A67E30-E53A-4AD5-85E3-A30E8943BAD2}" dt="2021-05-19T13:28:37.086" v="2109" actId="20577"/>
          <ac:spMkLst>
            <pc:docMk/>
            <pc:sldMk cId="1124485289" sldId="298"/>
            <ac:spMk id="3" creationId="{F189EB82-5093-4A2D-A807-2E0A425FEA71}"/>
          </ac:spMkLst>
        </pc:spChg>
        <pc:spChg chg="add">
          <ac:chgData name="Wietse Fopma" userId="0a769943-bc47-4320-8416-2ae1a335b242" providerId="ADAL" clId="{C1A67E30-E53A-4AD5-85E3-A30E8943BAD2}" dt="2021-05-19T11:39:05.796" v="499" actId="11529"/>
          <ac:spMkLst>
            <pc:docMk/>
            <pc:sldMk cId="1124485289" sldId="298"/>
            <ac:spMk id="6" creationId="{C5107F6E-141D-4C86-8E0B-BD8D362831F2}"/>
          </ac:spMkLst>
        </pc:spChg>
        <pc:spChg chg="add mod">
          <ac:chgData name="Wietse Fopma" userId="0a769943-bc47-4320-8416-2ae1a335b242" providerId="ADAL" clId="{C1A67E30-E53A-4AD5-85E3-A30E8943BAD2}" dt="2021-05-19T11:39:33.470" v="504" actId="1076"/>
          <ac:spMkLst>
            <pc:docMk/>
            <pc:sldMk cId="1124485289" sldId="298"/>
            <ac:spMk id="7" creationId="{2A2007C4-141A-449F-B67D-4EC2B3D96F87}"/>
          </ac:spMkLst>
        </pc:spChg>
        <pc:spChg chg="add mod">
          <ac:chgData name="Wietse Fopma" userId="0a769943-bc47-4320-8416-2ae1a335b242" providerId="ADAL" clId="{C1A67E30-E53A-4AD5-85E3-A30E8943BAD2}" dt="2021-05-19T11:39:30.955" v="503" actId="1076"/>
          <ac:spMkLst>
            <pc:docMk/>
            <pc:sldMk cId="1124485289" sldId="298"/>
            <ac:spMk id="8" creationId="{36EC1525-C94D-4F89-80F8-9626D5B09EA0}"/>
          </ac:spMkLst>
        </pc:spChg>
        <pc:picChg chg="add del mod">
          <ac:chgData name="Wietse Fopma" userId="0a769943-bc47-4320-8416-2ae1a335b242" providerId="ADAL" clId="{C1A67E30-E53A-4AD5-85E3-A30E8943BAD2}" dt="2021-05-19T11:37:12.278" v="452"/>
          <ac:picMkLst>
            <pc:docMk/>
            <pc:sldMk cId="1124485289" sldId="298"/>
            <ac:picMk id="4" creationId="{C2B5D79B-C73A-4E91-83E4-38F8150E11F1}"/>
          </ac:picMkLst>
        </pc:picChg>
        <pc:picChg chg="add mod">
          <ac:chgData name="Wietse Fopma" userId="0a769943-bc47-4320-8416-2ae1a335b242" providerId="ADAL" clId="{C1A67E30-E53A-4AD5-85E3-A30E8943BAD2}" dt="2021-05-19T11:38:43.967" v="498" actId="1076"/>
          <ac:picMkLst>
            <pc:docMk/>
            <pc:sldMk cId="1124485289" sldId="298"/>
            <ac:picMk id="5" creationId="{E4A8AEBE-5520-409A-BFBA-22C92D544603}"/>
          </ac:picMkLst>
        </pc:picChg>
      </pc:sldChg>
      <pc:sldChg chg="modSp new mod ord modNotesTx">
        <pc:chgData name="Wietse Fopma" userId="0a769943-bc47-4320-8416-2ae1a335b242" providerId="ADAL" clId="{C1A67E30-E53A-4AD5-85E3-A30E8943BAD2}" dt="2021-05-27T09:29:34.281" v="5812" actId="20577"/>
        <pc:sldMkLst>
          <pc:docMk/>
          <pc:sldMk cId="1727458988" sldId="299"/>
        </pc:sldMkLst>
        <pc:spChg chg="mod">
          <ac:chgData name="Wietse Fopma" userId="0a769943-bc47-4320-8416-2ae1a335b242" providerId="ADAL" clId="{C1A67E30-E53A-4AD5-85E3-A30E8943BAD2}" dt="2021-05-21T09:26:10.443" v="5196" actId="20577"/>
          <ac:spMkLst>
            <pc:docMk/>
            <pc:sldMk cId="1727458988" sldId="299"/>
            <ac:spMk id="2" creationId="{869EAE2A-7E04-4C5D-9F50-03AAEEA72C13}"/>
          </ac:spMkLst>
        </pc:spChg>
        <pc:spChg chg="mod">
          <ac:chgData name="Wietse Fopma" userId="0a769943-bc47-4320-8416-2ae1a335b242" providerId="ADAL" clId="{C1A67E30-E53A-4AD5-85E3-A30E8943BAD2}" dt="2021-05-21T09:22:35.479" v="5155" actId="20577"/>
          <ac:spMkLst>
            <pc:docMk/>
            <pc:sldMk cId="1727458988" sldId="299"/>
            <ac:spMk id="3" creationId="{DEC5BDB9-529C-4851-BFF0-E50BAABE03F8}"/>
          </ac:spMkLst>
        </pc:spChg>
      </pc:sldChg>
      <pc:sldChg chg="addSp modSp new mod setBg modNotesTx">
        <pc:chgData name="Wietse Fopma" userId="0a769943-bc47-4320-8416-2ae1a335b242" providerId="ADAL" clId="{C1A67E30-E53A-4AD5-85E3-A30E8943BAD2}" dt="2021-05-21T07:50:03.555" v="3991" actId="20577"/>
        <pc:sldMkLst>
          <pc:docMk/>
          <pc:sldMk cId="2695845126" sldId="300"/>
        </pc:sldMkLst>
        <pc:spChg chg="mod">
          <ac:chgData name="Wietse Fopma" userId="0a769943-bc47-4320-8416-2ae1a335b242" providerId="ADAL" clId="{C1A67E30-E53A-4AD5-85E3-A30E8943BAD2}" dt="2021-05-19T12:14:41.210" v="1563" actId="313"/>
          <ac:spMkLst>
            <pc:docMk/>
            <pc:sldMk cId="2695845126" sldId="300"/>
            <ac:spMk id="2" creationId="{0FD7178F-E80F-48DB-A172-34F0A2230C3D}"/>
          </ac:spMkLst>
        </pc:spChg>
        <pc:spChg chg="mod">
          <ac:chgData name="Wietse Fopma" userId="0a769943-bc47-4320-8416-2ae1a335b242" providerId="ADAL" clId="{C1A67E30-E53A-4AD5-85E3-A30E8943BAD2}" dt="2021-05-20T09:18:44.329" v="2194" actId="20577"/>
          <ac:spMkLst>
            <pc:docMk/>
            <pc:sldMk cId="2695845126" sldId="300"/>
            <ac:spMk id="3" creationId="{9A30D519-C685-4A0E-8945-B19E1A898EF8}"/>
          </ac:spMkLst>
        </pc:spChg>
        <pc:picChg chg="add mod ord">
          <ac:chgData name="Wietse Fopma" userId="0a769943-bc47-4320-8416-2ae1a335b242" providerId="ADAL" clId="{C1A67E30-E53A-4AD5-85E3-A30E8943BAD2}" dt="2021-05-19T12:04:04.439" v="895" actId="26606"/>
          <ac:picMkLst>
            <pc:docMk/>
            <pc:sldMk cId="2695845126" sldId="300"/>
            <ac:picMk id="4" creationId="{24F67DB8-6B0F-4F42-9DFD-F22602B2D82F}"/>
          </ac:picMkLst>
        </pc:picChg>
        <pc:picChg chg="add mod">
          <ac:chgData name="Wietse Fopma" userId="0a769943-bc47-4320-8416-2ae1a335b242" providerId="ADAL" clId="{C1A67E30-E53A-4AD5-85E3-A30E8943BAD2}" dt="2021-05-19T12:04:04.439" v="895" actId="26606"/>
          <ac:picMkLst>
            <pc:docMk/>
            <pc:sldMk cId="2695845126" sldId="300"/>
            <ac:picMk id="5" creationId="{E446D891-313D-42C5-9E05-9A057C81A82F}"/>
          </ac:picMkLst>
        </pc:picChg>
      </pc:sldChg>
      <pc:sldChg chg="modSp new mod ord modNotesTx">
        <pc:chgData name="Wietse Fopma" userId="0a769943-bc47-4320-8416-2ae1a335b242" providerId="ADAL" clId="{C1A67E30-E53A-4AD5-85E3-A30E8943BAD2}" dt="2021-05-27T09:45:02.671" v="7256" actId="20577"/>
        <pc:sldMkLst>
          <pc:docMk/>
          <pc:sldMk cId="1479702588" sldId="301"/>
        </pc:sldMkLst>
        <pc:spChg chg="mod">
          <ac:chgData name="Wietse Fopma" userId="0a769943-bc47-4320-8416-2ae1a335b242" providerId="ADAL" clId="{C1A67E30-E53A-4AD5-85E3-A30E8943BAD2}" dt="2021-05-21T08:16:15.316" v="4115" actId="20577"/>
          <ac:spMkLst>
            <pc:docMk/>
            <pc:sldMk cId="1479702588" sldId="301"/>
            <ac:spMk id="2" creationId="{699E1E4F-9476-4308-B681-FD8BDF4770B3}"/>
          </ac:spMkLst>
        </pc:spChg>
        <pc:spChg chg="mod">
          <ac:chgData name="Wietse Fopma" userId="0a769943-bc47-4320-8416-2ae1a335b242" providerId="ADAL" clId="{C1A67E30-E53A-4AD5-85E3-A30E8943BAD2}" dt="2021-05-27T09:43:02.678" v="7074" actId="20577"/>
          <ac:spMkLst>
            <pc:docMk/>
            <pc:sldMk cId="1479702588" sldId="301"/>
            <ac:spMk id="3" creationId="{346E3F29-CA66-4AEE-9FFE-80EE40FF7AE9}"/>
          </ac:spMkLst>
        </pc:spChg>
      </pc:sldChg>
      <pc:sldChg chg="modSp new mod modNotesTx">
        <pc:chgData name="Wietse Fopma" userId="0a769943-bc47-4320-8416-2ae1a335b242" providerId="ADAL" clId="{C1A67E30-E53A-4AD5-85E3-A30E8943BAD2}" dt="2021-05-21T08:30:22.848" v="4714" actId="20577"/>
        <pc:sldMkLst>
          <pc:docMk/>
          <pc:sldMk cId="1562626144" sldId="302"/>
        </pc:sldMkLst>
        <pc:spChg chg="mod">
          <ac:chgData name="Wietse Fopma" userId="0a769943-bc47-4320-8416-2ae1a335b242" providerId="ADAL" clId="{C1A67E30-E53A-4AD5-85E3-A30E8943BAD2}" dt="2021-05-21T08:20:10.888" v="4482" actId="20577"/>
          <ac:spMkLst>
            <pc:docMk/>
            <pc:sldMk cId="1562626144" sldId="302"/>
            <ac:spMk id="2" creationId="{82A3694C-2718-4A30-B714-9D5654D12452}"/>
          </ac:spMkLst>
        </pc:spChg>
        <pc:spChg chg="mod">
          <ac:chgData name="Wietse Fopma" userId="0a769943-bc47-4320-8416-2ae1a335b242" providerId="ADAL" clId="{C1A67E30-E53A-4AD5-85E3-A30E8943BAD2}" dt="2021-05-21T08:20:01.068" v="4451" actId="20577"/>
          <ac:spMkLst>
            <pc:docMk/>
            <pc:sldMk cId="1562626144" sldId="302"/>
            <ac:spMk id="3" creationId="{20E1B085-9F7E-4C67-AEF9-0BD3609096CE}"/>
          </ac:spMkLst>
        </pc:spChg>
      </pc:sldChg>
      <pc:sldChg chg="modSp new mod modNotesTx">
        <pc:chgData name="Wietse Fopma" userId="0a769943-bc47-4320-8416-2ae1a335b242" providerId="ADAL" clId="{C1A67E30-E53A-4AD5-85E3-A30E8943BAD2}" dt="2021-05-21T09:39:29.492" v="5311" actId="20577"/>
        <pc:sldMkLst>
          <pc:docMk/>
          <pc:sldMk cId="194138625" sldId="303"/>
        </pc:sldMkLst>
        <pc:spChg chg="mod">
          <ac:chgData name="Wietse Fopma" userId="0a769943-bc47-4320-8416-2ae1a335b242" providerId="ADAL" clId="{C1A67E30-E53A-4AD5-85E3-A30E8943BAD2}" dt="2021-05-21T08:30:36.982" v="4746" actId="20577"/>
          <ac:spMkLst>
            <pc:docMk/>
            <pc:sldMk cId="194138625" sldId="303"/>
            <ac:spMk id="2" creationId="{26112853-A9F3-448C-9A1B-17795D520654}"/>
          </ac:spMkLst>
        </pc:spChg>
        <pc:spChg chg="mod">
          <ac:chgData name="Wietse Fopma" userId="0a769943-bc47-4320-8416-2ae1a335b242" providerId="ADAL" clId="{C1A67E30-E53A-4AD5-85E3-A30E8943BAD2}" dt="2021-05-21T08:30:52.242" v="4778" actId="20577"/>
          <ac:spMkLst>
            <pc:docMk/>
            <pc:sldMk cId="194138625" sldId="303"/>
            <ac:spMk id="3" creationId="{7FB5CDE7-21B3-4056-8BC4-B6756D81201F}"/>
          </ac:spMkLst>
        </pc:spChg>
      </pc:sldChg>
      <pc:sldChg chg="addSp modSp new mod ord setBg modNotesTx">
        <pc:chgData name="Wietse Fopma" userId="0a769943-bc47-4320-8416-2ae1a335b242" providerId="ADAL" clId="{C1A67E30-E53A-4AD5-85E3-A30E8943BAD2}" dt="2021-05-27T09:42:06.106" v="7042" actId="20577"/>
        <pc:sldMkLst>
          <pc:docMk/>
          <pc:sldMk cId="113225026" sldId="304"/>
        </pc:sldMkLst>
        <pc:spChg chg="mod">
          <ac:chgData name="Wietse Fopma" userId="0a769943-bc47-4320-8416-2ae1a335b242" providerId="ADAL" clId="{C1A67E30-E53A-4AD5-85E3-A30E8943BAD2}" dt="2021-05-27T09:36:33.521" v="6219" actId="20577"/>
          <ac:spMkLst>
            <pc:docMk/>
            <pc:sldMk cId="113225026" sldId="304"/>
            <ac:spMk id="2" creationId="{0F16771C-BE40-4214-A577-CA3E8371D438}"/>
          </ac:spMkLst>
        </pc:spChg>
        <pc:spChg chg="mod">
          <ac:chgData name="Wietse Fopma" userId="0a769943-bc47-4320-8416-2ae1a335b242" providerId="ADAL" clId="{C1A67E30-E53A-4AD5-85E3-A30E8943BAD2}" dt="2021-05-27T09:42:06.106" v="7042" actId="20577"/>
          <ac:spMkLst>
            <pc:docMk/>
            <pc:sldMk cId="113225026" sldId="304"/>
            <ac:spMk id="3" creationId="{E2CCE1F0-8C8C-471F-BF73-F434C70F4545}"/>
          </ac:spMkLst>
        </pc:spChg>
        <pc:picChg chg="add mod">
          <ac:chgData name="Wietse Fopma" userId="0a769943-bc47-4320-8416-2ae1a335b242" providerId="ADAL" clId="{C1A67E30-E53A-4AD5-85E3-A30E8943BAD2}" dt="2021-05-27T09:35:52.768" v="6198" actId="26606"/>
          <ac:picMkLst>
            <pc:docMk/>
            <pc:sldMk cId="113225026" sldId="304"/>
            <ac:picMk id="4" creationId="{A0A51831-140B-457C-8AD2-9957B233B7A3}"/>
          </ac:picMkLst>
        </pc:picChg>
      </pc:sldChg>
      <pc:sldChg chg="modSp new del mod ord">
        <pc:chgData name="Wietse Fopma" userId="0a769943-bc47-4320-8416-2ae1a335b242" providerId="ADAL" clId="{C1A67E30-E53A-4AD5-85E3-A30E8943BAD2}" dt="2021-05-21T09:29:13.512" v="5229" actId="47"/>
        <pc:sldMkLst>
          <pc:docMk/>
          <pc:sldMk cId="2638370545" sldId="304"/>
        </pc:sldMkLst>
        <pc:spChg chg="mod">
          <ac:chgData name="Wietse Fopma" userId="0a769943-bc47-4320-8416-2ae1a335b242" providerId="ADAL" clId="{C1A67E30-E53A-4AD5-85E3-A30E8943BAD2}" dt="2021-05-21T09:27:43.590" v="5227" actId="20577"/>
          <ac:spMkLst>
            <pc:docMk/>
            <pc:sldMk cId="2638370545" sldId="304"/>
            <ac:spMk id="2" creationId="{59D963F5-9F5C-4CE8-8AA0-5B8B9D1AEE86}"/>
          </ac:spMkLst>
        </pc:spChg>
        <pc:spChg chg="mod">
          <ac:chgData name="Wietse Fopma" userId="0a769943-bc47-4320-8416-2ae1a335b242" providerId="ADAL" clId="{C1A67E30-E53A-4AD5-85E3-A30E8943BAD2}" dt="2021-05-21T09:27:50.411" v="5228"/>
          <ac:spMkLst>
            <pc:docMk/>
            <pc:sldMk cId="2638370545" sldId="304"/>
            <ac:spMk id="3" creationId="{E99DCAFB-2716-4081-92AF-ADDFAB8D36BE}"/>
          </ac:spMkLst>
        </pc:spChg>
      </pc:sldChg>
      <pc:sldChg chg="new del ord">
        <pc:chgData name="Wietse Fopma" userId="0a769943-bc47-4320-8416-2ae1a335b242" providerId="ADAL" clId="{C1A67E30-E53A-4AD5-85E3-A30E8943BAD2}" dt="2021-05-27T09:27:46.742" v="5617" actId="47"/>
        <pc:sldMkLst>
          <pc:docMk/>
          <pc:sldMk cId="3143315858" sldId="304"/>
        </pc:sldMkLst>
      </pc:sldChg>
      <pc:sldChg chg="modSp new mod">
        <pc:chgData name="Wietse Fopma" userId="0a769943-bc47-4320-8416-2ae1a335b242" providerId="ADAL" clId="{C1A67E30-E53A-4AD5-85E3-A30E8943BAD2}" dt="2021-05-27T09:54:05.392" v="7409" actId="20577"/>
        <pc:sldMkLst>
          <pc:docMk/>
          <pc:sldMk cId="1460856602" sldId="305"/>
        </pc:sldMkLst>
        <pc:spChg chg="mod">
          <ac:chgData name="Wietse Fopma" userId="0a769943-bc47-4320-8416-2ae1a335b242" providerId="ADAL" clId="{C1A67E30-E53A-4AD5-85E3-A30E8943BAD2}" dt="2021-05-27T09:53:29.309" v="7310" actId="20577"/>
          <ac:spMkLst>
            <pc:docMk/>
            <pc:sldMk cId="1460856602" sldId="305"/>
            <ac:spMk id="2" creationId="{45808F08-C21C-4C99-8474-A13E30312801}"/>
          </ac:spMkLst>
        </pc:spChg>
        <pc:spChg chg="mod">
          <ac:chgData name="Wietse Fopma" userId="0a769943-bc47-4320-8416-2ae1a335b242" providerId="ADAL" clId="{C1A67E30-E53A-4AD5-85E3-A30E8943BAD2}" dt="2021-05-27T09:54:05.392" v="7409" actId="20577"/>
          <ac:spMkLst>
            <pc:docMk/>
            <pc:sldMk cId="1460856602" sldId="305"/>
            <ac:spMk id="3" creationId="{E7E5DE10-54A2-4C82-B092-EEA05EE2D07E}"/>
          </ac:spMkLst>
        </pc:spChg>
      </pc:sldChg>
      <pc:sldChg chg="modSp new mod modNotesTx">
        <pc:chgData name="Wietse Fopma" userId="0a769943-bc47-4320-8416-2ae1a335b242" providerId="ADAL" clId="{C1A67E30-E53A-4AD5-85E3-A30E8943BAD2}" dt="2021-05-27T10:03:54.579" v="8056" actId="20577"/>
        <pc:sldMkLst>
          <pc:docMk/>
          <pc:sldMk cId="3331867225" sldId="306"/>
        </pc:sldMkLst>
        <pc:spChg chg="mod">
          <ac:chgData name="Wietse Fopma" userId="0a769943-bc47-4320-8416-2ae1a335b242" providerId="ADAL" clId="{C1A67E30-E53A-4AD5-85E3-A30E8943BAD2}" dt="2021-05-27T10:01:51.849" v="7830" actId="20577"/>
          <ac:spMkLst>
            <pc:docMk/>
            <pc:sldMk cId="3331867225" sldId="306"/>
            <ac:spMk id="2" creationId="{43D9AE16-13A5-4739-A327-B84C69DC3B73}"/>
          </ac:spMkLst>
        </pc:spChg>
        <pc:spChg chg="mod">
          <ac:chgData name="Wietse Fopma" userId="0a769943-bc47-4320-8416-2ae1a335b242" providerId="ADAL" clId="{C1A67E30-E53A-4AD5-85E3-A30E8943BAD2}" dt="2021-05-27T10:01:30.751" v="7809"/>
          <ac:spMkLst>
            <pc:docMk/>
            <pc:sldMk cId="3331867225" sldId="306"/>
            <ac:spMk id="3" creationId="{A8324B45-966C-4A5B-AA60-AA703C1A22A4}"/>
          </ac:spMkLst>
        </pc:spChg>
      </pc:sldChg>
    </pc:docChg>
  </pc:docChgLst>
  <pc:docChgLst>
    <pc:chgData name="Wietse Fopma" userId="0a769943-bc47-4320-8416-2ae1a335b242" providerId="ADAL" clId="{1DBCC669-BA84-400D-BA5E-A9BA2A358109}"/>
    <pc:docChg chg="custSel addSld delSld modSld">
      <pc:chgData name="Wietse Fopma" userId="0a769943-bc47-4320-8416-2ae1a335b242" providerId="ADAL" clId="{1DBCC669-BA84-400D-BA5E-A9BA2A358109}" dt="2021-03-25T19:18:23.519" v="204" actId="20577"/>
      <pc:docMkLst>
        <pc:docMk/>
      </pc:docMkLst>
      <pc:sldChg chg="modSp mod">
        <pc:chgData name="Wietse Fopma" userId="0a769943-bc47-4320-8416-2ae1a335b242" providerId="ADAL" clId="{1DBCC669-BA84-400D-BA5E-A9BA2A358109}" dt="2021-03-25T19:13:41.209" v="141" actId="20577"/>
        <pc:sldMkLst>
          <pc:docMk/>
          <pc:sldMk cId="2698645056" sldId="276"/>
        </pc:sldMkLst>
        <pc:spChg chg="mod">
          <ac:chgData name="Wietse Fopma" userId="0a769943-bc47-4320-8416-2ae1a335b242" providerId="ADAL" clId="{1DBCC669-BA84-400D-BA5E-A9BA2A358109}" dt="2021-03-25T19:13:41.209" v="141" actId="20577"/>
          <ac:spMkLst>
            <pc:docMk/>
            <pc:sldMk cId="2698645056" sldId="276"/>
            <ac:spMk id="2" creationId="{92714749-246C-483D-A3B1-3201AA4017D6}"/>
          </ac:spMkLst>
        </pc:spChg>
      </pc:sldChg>
      <pc:sldChg chg="modSp mod">
        <pc:chgData name="Wietse Fopma" userId="0a769943-bc47-4320-8416-2ae1a335b242" providerId="ADAL" clId="{1DBCC669-BA84-400D-BA5E-A9BA2A358109}" dt="2021-03-25T11:33:06.551" v="8" actId="20577"/>
        <pc:sldMkLst>
          <pc:docMk/>
          <pc:sldMk cId="2093405983" sldId="277"/>
        </pc:sldMkLst>
        <pc:spChg chg="mod">
          <ac:chgData name="Wietse Fopma" userId="0a769943-bc47-4320-8416-2ae1a335b242" providerId="ADAL" clId="{1DBCC669-BA84-400D-BA5E-A9BA2A358109}" dt="2021-03-25T11:33:06.551" v="8" actId="20577"/>
          <ac:spMkLst>
            <pc:docMk/>
            <pc:sldMk cId="2093405983" sldId="277"/>
            <ac:spMk id="3" creationId="{BF60D13C-2D73-4CB1-9DAA-FB0527C03B9E}"/>
          </ac:spMkLst>
        </pc:spChg>
      </pc:sldChg>
      <pc:sldChg chg="del">
        <pc:chgData name="Wietse Fopma" userId="0a769943-bc47-4320-8416-2ae1a335b242" providerId="ADAL" clId="{1DBCC669-BA84-400D-BA5E-A9BA2A358109}" dt="2021-03-25T19:07:31.480" v="12" actId="47"/>
        <pc:sldMkLst>
          <pc:docMk/>
          <pc:sldMk cId="3021856895" sldId="281"/>
        </pc:sldMkLst>
      </pc:sldChg>
      <pc:sldChg chg="modNotesTx">
        <pc:chgData name="Wietse Fopma" userId="0a769943-bc47-4320-8416-2ae1a335b242" providerId="ADAL" clId="{1DBCC669-BA84-400D-BA5E-A9BA2A358109}" dt="2021-03-25T19:17:54.977" v="185" actId="20577"/>
        <pc:sldMkLst>
          <pc:docMk/>
          <pc:sldMk cId="1647919850" sldId="282"/>
        </pc:sldMkLst>
      </pc:sldChg>
      <pc:sldChg chg="modSp mod">
        <pc:chgData name="Wietse Fopma" userId="0a769943-bc47-4320-8416-2ae1a335b242" providerId="ADAL" clId="{1DBCC669-BA84-400D-BA5E-A9BA2A358109}" dt="2021-03-25T19:15:51.119" v="150"/>
        <pc:sldMkLst>
          <pc:docMk/>
          <pc:sldMk cId="1966497677" sldId="285"/>
        </pc:sldMkLst>
        <pc:spChg chg="mod">
          <ac:chgData name="Wietse Fopma" userId="0a769943-bc47-4320-8416-2ae1a335b242" providerId="ADAL" clId="{1DBCC669-BA84-400D-BA5E-A9BA2A358109}" dt="2021-03-25T19:15:51.119" v="150"/>
          <ac:spMkLst>
            <pc:docMk/>
            <pc:sldMk cId="1966497677" sldId="285"/>
            <ac:spMk id="3" creationId="{B50CAF2A-90B0-41AD-92EA-F75ED6CF3426}"/>
          </ac:spMkLst>
        </pc:spChg>
      </pc:sldChg>
      <pc:sldChg chg="modSp mod">
        <pc:chgData name="Wietse Fopma" userId="0a769943-bc47-4320-8416-2ae1a335b242" providerId="ADAL" clId="{1DBCC669-BA84-400D-BA5E-A9BA2A358109}" dt="2021-03-25T19:16:41.351" v="183" actId="20577"/>
        <pc:sldMkLst>
          <pc:docMk/>
          <pc:sldMk cId="3294839115" sldId="286"/>
        </pc:sldMkLst>
        <pc:spChg chg="mod">
          <ac:chgData name="Wietse Fopma" userId="0a769943-bc47-4320-8416-2ae1a335b242" providerId="ADAL" clId="{1DBCC669-BA84-400D-BA5E-A9BA2A358109}" dt="2021-03-25T19:16:41.351" v="183" actId="20577"/>
          <ac:spMkLst>
            <pc:docMk/>
            <pc:sldMk cId="3294839115" sldId="286"/>
            <ac:spMk id="3" creationId="{94B6D080-393D-4F56-8DEA-239084242A53}"/>
          </ac:spMkLst>
        </pc:spChg>
      </pc:sldChg>
      <pc:sldChg chg="modSp del mod">
        <pc:chgData name="Wietse Fopma" userId="0a769943-bc47-4320-8416-2ae1a335b242" providerId="ADAL" clId="{1DBCC669-BA84-400D-BA5E-A9BA2A358109}" dt="2021-03-25T19:15:54.658" v="151" actId="47"/>
        <pc:sldMkLst>
          <pc:docMk/>
          <pc:sldMk cId="207485420" sldId="288"/>
        </pc:sldMkLst>
        <pc:spChg chg="mod">
          <ac:chgData name="Wietse Fopma" userId="0a769943-bc47-4320-8416-2ae1a335b242" providerId="ADAL" clId="{1DBCC669-BA84-400D-BA5E-A9BA2A358109}" dt="2021-03-25T19:00:38.435" v="10" actId="20577"/>
          <ac:spMkLst>
            <pc:docMk/>
            <pc:sldMk cId="207485420" sldId="288"/>
            <ac:spMk id="3" creationId="{8D73D8A5-A18E-4211-9573-FD9FB33A0726}"/>
          </ac:spMkLst>
        </pc:spChg>
      </pc:sldChg>
      <pc:sldChg chg="modSp new mod">
        <pc:chgData name="Wietse Fopma" userId="0a769943-bc47-4320-8416-2ae1a335b242" providerId="ADAL" clId="{1DBCC669-BA84-400D-BA5E-A9BA2A358109}" dt="2021-03-25T11:33:02.180" v="7" actId="5793"/>
        <pc:sldMkLst>
          <pc:docMk/>
          <pc:sldMk cId="4027367422" sldId="291"/>
        </pc:sldMkLst>
        <pc:spChg chg="mod">
          <ac:chgData name="Wietse Fopma" userId="0a769943-bc47-4320-8416-2ae1a335b242" providerId="ADAL" clId="{1DBCC669-BA84-400D-BA5E-A9BA2A358109}" dt="2021-03-25T11:32:45.067" v="5" actId="20577"/>
          <ac:spMkLst>
            <pc:docMk/>
            <pc:sldMk cId="4027367422" sldId="291"/>
            <ac:spMk id="2" creationId="{EDC32AC0-1948-428B-A244-13EE3544F1AF}"/>
          </ac:spMkLst>
        </pc:spChg>
        <pc:spChg chg="mod">
          <ac:chgData name="Wietse Fopma" userId="0a769943-bc47-4320-8416-2ae1a335b242" providerId="ADAL" clId="{1DBCC669-BA84-400D-BA5E-A9BA2A358109}" dt="2021-03-25T11:33:02.180" v="7" actId="5793"/>
          <ac:spMkLst>
            <pc:docMk/>
            <pc:sldMk cId="4027367422" sldId="291"/>
            <ac:spMk id="3" creationId="{79072305-618F-49C0-9976-05E5AB86494C}"/>
          </ac:spMkLst>
        </pc:spChg>
      </pc:sldChg>
      <pc:sldChg chg="modSp add modNotesTx">
        <pc:chgData name="Wietse Fopma" userId="0a769943-bc47-4320-8416-2ae1a335b242" providerId="ADAL" clId="{1DBCC669-BA84-400D-BA5E-A9BA2A358109}" dt="2021-03-25T19:18:23.519" v="204" actId="20577"/>
        <pc:sldMkLst>
          <pc:docMk/>
          <pc:sldMk cId="3949391449" sldId="292"/>
        </pc:sldMkLst>
        <pc:picChg chg="mod">
          <ac:chgData name="Wietse Fopma" userId="0a769943-bc47-4320-8416-2ae1a335b242" providerId="ADAL" clId="{1DBCC669-BA84-400D-BA5E-A9BA2A358109}" dt="2021-03-25T19:09:22.825" v="13" actId="1076"/>
          <ac:picMkLst>
            <pc:docMk/>
            <pc:sldMk cId="3949391449" sldId="292"/>
            <ac:picMk id="2050" creationId="{8A12A5F0-BE41-458B-B3DF-1DA9A1AC7596}"/>
          </ac:picMkLst>
        </pc:picChg>
      </pc:sldChg>
      <pc:sldChg chg="modSp new mod">
        <pc:chgData name="Wietse Fopma" userId="0a769943-bc47-4320-8416-2ae1a335b242" providerId="ADAL" clId="{1DBCC669-BA84-400D-BA5E-A9BA2A358109}" dt="2021-03-25T19:12:58.755" v="103" actId="20577"/>
        <pc:sldMkLst>
          <pc:docMk/>
          <pc:sldMk cId="2387943226" sldId="293"/>
        </pc:sldMkLst>
        <pc:spChg chg="mod">
          <ac:chgData name="Wietse Fopma" userId="0a769943-bc47-4320-8416-2ae1a335b242" providerId="ADAL" clId="{1DBCC669-BA84-400D-BA5E-A9BA2A358109}" dt="2021-03-25T19:12:23.827" v="88" actId="20577"/>
          <ac:spMkLst>
            <pc:docMk/>
            <pc:sldMk cId="2387943226" sldId="293"/>
            <ac:spMk id="2" creationId="{91FD38F9-C000-4F74-99C5-AFEB36DCD6C1}"/>
          </ac:spMkLst>
        </pc:spChg>
        <pc:spChg chg="mod">
          <ac:chgData name="Wietse Fopma" userId="0a769943-bc47-4320-8416-2ae1a335b242" providerId="ADAL" clId="{1DBCC669-BA84-400D-BA5E-A9BA2A358109}" dt="2021-03-25T19:12:58.755" v="103" actId="20577"/>
          <ac:spMkLst>
            <pc:docMk/>
            <pc:sldMk cId="2387943226" sldId="293"/>
            <ac:spMk id="3" creationId="{36A17BFC-68D0-466F-86E9-BC0EDDE6508F}"/>
          </ac:spMkLst>
        </pc:spChg>
      </pc:sldChg>
    </pc:docChg>
  </pc:docChgLst>
  <pc:docChgLst>
    <pc:chgData name="Anne-Loes Weusthof" userId="S::alm.weusthof@noorderpoort.nl::a098d370-ac92-46ca-8f28-1a94e2341d8d" providerId="AD" clId="Web-{1C4C4F3B-FD38-4DE5-87B6-A7A0C4959754}"/>
    <pc:docChg chg="modSld">
      <pc:chgData name="Anne-Loes Weusthof" userId="S::alm.weusthof@noorderpoort.nl::a098d370-ac92-46ca-8f28-1a94e2341d8d" providerId="AD" clId="Web-{1C4C4F3B-FD38-4DE5-87B6-A7A0C4959754}" dt="2022-03-14T14:08:18.149" v="3" actId="20577"/>
      <pc:docMkLst>
        <pc:docMk/>
      </pc:docMkLst>
      <pc:sldChg chg="modSp">
        <pc:chgData name="Anne-Loes Weusthof" userId="S::alm.weusthof@noorderpoort.nl::a098d370-ac92-46ca-8f28-1a94e2341d8d" providerId="AD" clId="Web-{1C4C4F3B-FD38-4DE5-87B6-A7A0C4959754}" dt="2022-03-14T14:08:18.149" v="3" actId="20577"/>
        <pc:sldMkLst>
          <pc:docMk/>
          <pc:sldMk cId="92582405" sldId="307"/>
        </pc:sldMkLst>
        <pc:spChg chg="mod">
          <ac:chgData name="Anne-Loes Weusthof" userId="S::alm.weusthof@noorderpoort.nl::a098d370-ac92-46ca-8f28-1a94e2341d8d" providerId="AD" clId="Web-{1C4C4F3B-FD38-4DE5-87B6-A7A0C4959754}" dt="2022-03-14T14:08:18.149" v="3" actId="20577"/>
          <ac:spMkLst>
            <pc:docMk/>
            <pc:sldMk cId="92582405" sldId="307"/>
            <ac:spMk id="3" creationId="{2F37B580-0B88-424B-BBC1-91E95C668F13}"/>
          </ac:spMkLst>
        </pc:spChg>
      </pc:sldChg>
    </pc:docChg>
  </pc:docChgLst>
  <pc:docChgLst>
    <pc:chgData name="Anne-Loes Weusthof" userId="S::alm.weusthof@noorderpoort.nl::a098d370-ac92-46ca-8f28-1a94e2341d8d" providerId="AD" clId="Web-{F1CB7D01-9042-4EFD-B607-B12BDE0E8D6A}"/>
    <pc:docChg chg="modSld">
      <pc:chgData name="Anne-Loes Weusthof" userId="S::alm.weusthof@noorderpoort.nl::a098d370-ac92-46ca-8f28-1a94e2341d8d" providerId="AD" clId="Web-{F1CB7D01-9042-4EFD-B607-B12BDE0E8D6A}" dt="2022-03-14T14:00:59.187" v="6" actId="20577"/>
      <pc:docMkLst>
        <pc:docMk/>
      </pc:docMkLst>
      <pc:sldChg chg="modSp">
        <pc:chgData name="Anne-Loes Weusthof" userId="S::alm.weusthof@noorderpoort.nl::a098d370-ac92-46ca-8f28-1a94e2341d8d" providerId="AD" clId="Web-{F1CB7D01-9042-4EFD-B607-B12BDE0E8D6A}" dt="2022-03-14T14:00:59.187" v="6" actId="20577"/>
        <pc:sldMkLst>
          <pc:docMk/>
          <pc:sldMk cId="1390434133" sldId="289"/>
        </pc:sldMkLst>
        <pc:spChg chg="mod">
          <ac:chgData name="Anne-Loes Weusthof" userId="S::alm.weusthof@noorderpoort.nl::a098d370-ac92-46ca-8f28-1a94e2341d8d" providerId="AD" clId="Web-{F1CB7D01-9042-4EFD-B607-B12BDE0E8D6A}" dt="2022-03-14T14:00:59.187" v="6" actId="20577"/>
          <ac:spMkLst>
            <pc:docMk/>
            <pc:sldMk cId="1390434133" sldId="289"/>
            <ac:spMk id="3" creationId="{EC292A78-48B4-4EFE-993A-D6072BA44EC8}"/>
          </ac:spMkLst>
        </pc:spChg>
      </pc:sldChg>
    </pc:docChg>
  </pc:docChgLst>
  <pc:docChgLst>
    <pc:chgData name="Anne-Loes Weusthof" userId="a098d370-ac92-46ca-8f28-1a94e2341d8d" providerId="ADAL" clId="{1EA48683-A06F-457E-A544-5EB47F40B35E}"/>
    <pc:docChg chg="undo custSel mod addSld delSld modSld">
      <pc:chgData name="Anne-Loes Weusthof" userId="a098d370-ac92-46ca-8f28-1a94e2341d8d" providerId="ADAL" clId="{1EA48683-A06F-457E-A544-5EB47F40B35E}" dt="2021-11-23T10:28:58.695" v="561" actId="1076"/>
      <pc:docMkLst>
        <pc:docMk/>
      </pc:docMkLst>
      <pc:sldChg chg="modSp mod">
        <pc:chgData name="Anne-Loes Weusthof" userId="a098d370-ac92-46ca-8f28-1a94e2341d8d" providerId="ADAL" clId="{1EA48683-A06F-457E-A544-5EB47F40B35E}" dt="2021-11-23T09:55:56.265" v="1" actId="1076"/>
        <pc:sldMkLst>
          <pc:docMk/>
          <pc:sldMk cId="727644808" sldId="263"/>
        </pc:sldMkLst>
        <pc:spChg chg="mod">
          <ac:chgData name="Anne-Loes Weusthof" userId="a098d370-ac92-46ca-8f28-1a94e2341d8d" providerId="ADAL" clId="{1EA48683-A06F-457E-A544-5EB47F40B35E}" dt="2021-11-23T09:55:52.340" v="0" actId="14100"/>
          <ac:spMkLst>
            <pc:docMk/>
            <pc:sldMk cId="727644808" sldId="263"/>
            <ac:spMk id="4" creationId="{31333010-562B-4FBD-AD2D-A285B6734FE9}"/>
          </ac:spMkLst>
        </pc:spChg>
        <pc:picChg chg="mod">
          <ac:chgData name="Anne-Loes Weusthof" userId="a098d370-ac92-46ca-8f28-1a94e2341d8d" providerId="ADAL" clId="{1EA48683-A06F-457E-A544-5EB47F40B35E}" dt="2021-11-23T09:55:56.265" v="1" actId="1076"/>
          <ac:picMkLst>
            <pc:docMk/>
            <pc:sldMk cId="727644808" sldId="263"/>
            <ac:picMk id="19" creationId="{3B44962B-32F8-4854-BB58-B1E59690E881}"/>
          </ac:picMkLst>
        </pc:picChg>
      </pc:sldChg>
      <pc:sldChg chg="addSp delSp modSp mod modNotesTx">
        <pc:chgData name="Anne-Loes Weusthof" userId="a098d370-ac92-46ca-8f28-1a94e2341d8d" providerId="ADAL" clId="{1EA48683-A06F-457E-A544-5EB47F40B35E}" dt="2021-11-23T10:05:04.722" v="349" actId="20577"/>
        <pc:sldMkLst>
          <pc:docMk/>
          <pc:sldMk cId="2459439618" sldId="264"/>
        </pc:sldMkLst>
        <pc:spChg chg="mod">
          <ac:chgData name="Anne-Loes Weusthof" userId="a098d370-ac92-46ca-8f28-1a94e2341d8d" providerId="ADAL" clId="{1EA48683-A06F-457E-A544-5EB47F40B35E}" dt="2021-11-23T10:03:34.380" v="245" actId="20577"/>
          <ac:spMkLst>
            <pc:docMk/>
            <pc:sldMk cId="2459439618" sldId="264"/>
            <ac:spMk id="3" creationId="{D4B55231-AEBB-4972-853E-7FB34B451EC7}"/>
          </ac:spMkLst>
        </pc:spChg>
        <pc:picChg chg="del mod">
          <ac:chgData name="Anne-Loes Weusthof" userId="a098d370-ac92-46ca-8f28-1a94e2341d8d" providerId="ADAL" clId="{1EA48683-A06F-457E-A544-5EB47F40B35E}" dt="2021-11-23T09:56:47.612" v="20" actId="478"/>
          <ac:picMkLst>
            <pc:docMk/>
            <pc:sldMk cId="2459439618" sldId="264"/>
            <ac:picMk id="7" creationId="{883398D5-1694-4F9B-B483-FB8F0E442E78}"/>
          </ac:picMkLst>
        </pc:picChg>
        <pc:picChg chg="add mod">
          <ac:chgData name="Anne-Loes Weusthof" userId="a098d370-ac92-46ca-8f28-1a94e2341d8d" providerId="ADAL" clId="{1EA48683-A06F-457E-A544-5EB47F40B35E}" dt="2021-11-23T10:03:52.732" v="247" actId="1076"/>
          <ac:picMkLst>
            <pc:docMk/>
            <pc:sldMk cId="2459439618" sldId="264"/>
            <ac:picMk id="8" creationId="{80E53C3B-EA87-43B8-8A97-2348DB3DE858}"/>
          </ac:picMkLst>
        </pc:picChg>
      </pc:sldChg>
      <pc:sldChg chg="modSp mod">
        <pc:chgData name="Anne-Loes Weusthof" userId="a098d370-ac92-46ca-8f28-1a94e2341d8d" providerId="ADAL" clId="{1EA48683-A06F-457E-A544-5EB47F40B35E}" dt="2021-11-23T10:28:42.639" v="559" actId="20577"/>
        <pc:sldMkLst>
          <pc:docMk/>
          <pc:sldMk cId="1966497677" sldId="285"/>
        </pc:sldMkLst>
        <pc:spChg chg="mod">
          <ac:chgData name="Anne-Loes Weusthof" userId="a098d370-ac92-46ca-8f28-1a94e2341d8d" providerId="ADAL" clId="{1EA48683-A06F-457E-A544-5EB47F40B35E}" dt="2021-11-23T10:28:42.639" v="559" actId="20577"/>
          <ac:spMkLst>
            <pc:docMk/>
            <pc:sldMk cId="1966497677" sldId="285"/>
            <ac:spMk id="3" creationId="{B50CAF2A-90B0-41AD-92EA-F75ED6CF3426}"/>
          </ac:spMkLst>
        </pc:spChg>
        <pc:picChg chg="mod">
          <ac:chgData name="Anne-Loes Weusthof" userId="a098d370-ac92-46ca-8f28-1a94e2341d8d" providerId="ADAL" clId="{1EA48683-A06F-457E-A544-5EB47F40B35E}" dt="2021-11-23T10:28:24.055" v="541" actId="14100"/>
          <ac:picMkLst>
            <pc:docMk/>
            <pc:sldMk cId="1966497677" sldId="285"/>
            <ac:picMk id="5" creationId="{052F00D3-C74D-4B90-A47F-98E85814773D}"/>
          </ac:picMkLst>
        </pc:picChg>
      </pc:sldChg>
      <pc:sldChg chg="modSp mod">
        <pc:chgData name="Anne-Loes Weusthof" userId="a098d370-ac92-46ca-8f28-1a94e2341d8d" providerId="ADAL" clId="{1EA48683-A06F-457E-A544-5EB47F40B35E}" dt="2021-11-23T09:56:42.108" v="18" actId="20577"/>
        <pc:sldMkLst>
          <pc:docMk/>
          <pc:sldMk cId="1771256913" sldId="290"/>
        </pc:sldMkLst>
        <pc:spChg chg="mod">
          <ac:chgData name="Anne-Loes Weusthof" userId="a098d370-ac92-46ca-8f28-1a94e2341d8d" providerId="ADAL" clId="{1EA48683-A06F-457E-A544-5EB47F40B35E}" dt="2021-11-23T09:56:42.108" v="18" actId="20577"/>
          <ac:spMkLst>
            <pc:docMk/>
            <pc:sldMk cId="1771256913" sldId="290"/>
            <ac:spMk id="2" creationId="{383CC6AF-EC0B-4E81-9190-3C7A5ADBF00A}"/>
          </ac:spMkLst>
        </pc:spChg>
      </pc:sldChg>
      <pc:sldChg chg="addSp modSp">
        <pc:chgData name="Anne-Loes Weusthof" userId="a098d370-ac92-46ca-8f28-1a94e2341d8d" providerId="ADAL" clId="{1EA48683-A06F-457E-A544-5EB47F40B35E}" dt="2021-11-23T10:28:58.695" v="561" actId="1076"/>
        <pc:sldMkLst>
          <pc:docMk/>
          <pc:sldMk cId="2387943226" sldId="293"/>
        </pc:sldMkLst>
        <pc:picChg chg="add mod">
          <ac:chgData name="Anne-Loes Weusthof" userId="a098d370-ac92-46ca-8f28-1a94e2341d8d" providerId="ADAL" clId="{1EA48683-A06F-457E-A544-5EB47F40B35E}" dt="2021-11-23T10:28:58.695" v="561" actId="1076"/>
          <ac:picMkLst>
            <pc:docMk/>
            <pc:sldMk cId="2387943226" sldId="293"/>
            <ac:picMk id="6" creationId="{A6AFED66-3BD6-445C-B499-29382B9A23E8}"/>
          </ac:picMkLst>
        </pc:picChg>
      </pc:sldChg>
      <pc:sldChg chg="modSp mod setBg">
        <pc:chgData name="Anne-Loes Weusthof" userId="a098d370-ac92-46ca-8f28-1a94e2341d8d" providerId="ADAL" clId="{1EA48683-A06F-457E-A544-5EB47F40B35E}" dt="2021-11-23T10:06:47.333" v="393" actId="1037"/>
        <pc:sldMkLst>
          <pc:docMk/>
          <pc:sldMk cId="3545646034" sldId="297"/>
        </pc:sldMkLst>
        <pc:spChg chg="mod">
          <ac:chgData name="Anne-Loes Weusthof" userId="a098d370-ac92-46ca-8f28-1a94e2341d8d" providerId="ADAL" clId="{1EA48683-A06F-457E-A544-5EB47F40B35E}" dt="2021-11-23T10:05:52.343" v="354" actId="26606"/>
          <ac:spMkLst>
            <pc:docMk/>
            <pc:sldMk cId="3545646034" sldId="297"/>
            <ac:spMk id="2" creationId="{15D3E311-952F-4441-9A6C-812A4AFA5120}"/>
          </ac:spMkLst>
        </pc:spChg>
        <pc:spChg chg="mod">
          <ac:chgData name="Anne-Loes Weusthof" userId="a098d370-ac92-46ca-8f28-1a94e2341d8d" providerId="ADAL" clId="{1EA48683-A06F-457E-A544-5EB47F40B35E}" dt="2021-11-23T10:05:52.343" v="354" actId="26606"/>
          <ac:spMkLst>
            <pc:docMk/>
            <pc:sldMk cId="3545646034" sldId="297"/>
            <ac:spMk id="3" creationId="{631F4834-1717-4C32-986F-6F53B2821F16}"/>
          </ac:spMkLst>
        </pc:spChg>
        <pc:picChg chg="mod">
          <ac:chgData name="Anne-Loes Weusthof" userId="a098d370-ac92-46ca-8f28-1a94e2341d8d" providerId="ADAL" clId="{1EA48683-A06F-457E-A544-5EB47F40B35E}" dt="2021-11-23T10:06:47.333" v="393" actId="1037"/>
          <ac:picMkLst>
            <pc:docMk/>
            <pc:sldMk cId="3545646034" sldId="297"/>
            <ac:picMk id="4" creationId="{28995E60-9A2D-450D-B6AB-7D28BDD774F1}"/>
          </ac:picMkLst>
        </pc:picChg>
        <pc:picChg chg="mod">
          <ac:chgData name="Anne-Loes Weusthof" userId="a098d370-ac92-46ca-8f28-1a94e2341d8d" providerId="ADAL" clId="{1EA48683-A06F-457E-A544-5EB47F40B35E}" dt="2021-11-23T10:06:31.643" v="360" actId="14100"/>
          <ac:picMkLst>
            <pc:docMk/>
            <pc:sldMk cId="3545646034" sldId="297"/>
            <ac:picMk id="5" creationId="{F5F14C32-D349-4FB3-9271-AB622E3E3D10}"/>
          </ac:picMkLst>
        </pc:picChg>
        <pc:picChg chg="mod ord">
          <ac:chgData name="Anne-Loes Weusthof" userId="a098d370-ac92-46ca-8f28-1a94e2341d8d" providerId="ADAL" clId="{1EA48683-A06F-457E-A544-5EB47F40B35E}" dt="2021-11-23T10:06:38.811" v="370" actId="1035"/>
          <ac:picMkLst>
            <pc:docMk/>
            <pc:sldMk cId="3545646034" sldId="297"/>
            <ac:picMk id="6" creationId="{922C8821-4500-4835-8FA0-64D0D2E90DDA}"/>
          </ac:picMkLst>
        </pc:picChg>
      </pc:sldChg>
      <pc:sldChg chg="addSp modSp mod modAnim">
        <pc:chgData name="Anne-Loes Weusthof" userId="a098d370-ac92-46ca-8f28-1a94e2341d8d" providerId="ADAL" clId="{1EA48683-A06F-457E-A544-5EB47F40B35E}" dt="2021-11-23T10:09:37.031" v="412"/>
        <pc:sldMkLst>
          <pc:docMk/>
          <pc:sldMk cId="1727458988" sldId="299"/>
        </pc:sldMkLst>
        <pc:spChg chg="mod">
          <ac:chgData name="Anne-Loes Weusthof" userId="a098d370-ac92-46ca-8f28-1a94e2341d8d" providerId="ADAL" clId="{1EA48683-A06F-457E-A544-5EB47F40B35E}" dt="2021-11-23T10:08:33.339" v="403" actId="6549"/>
          <ac:spMkLst>
            <pc:docMk/>
            <pc:sldMk cId="1727458988" sldId="299"/>
            <ac:spMk id="3" creationId="{DEC5BDB9-529C-4851-BFF0-E50BAABE03F8}"/>
          </ac:spMkLst>
        </pc:spChg>
        <pc:picChg chg="mod">
          <ac:chgData name="Anne-Loes Weusthof" userId="a098d370-ac92-46ca-8f28-1a94e2341d8d" providerId="ADAL" clId="{1EA48683-A06F-457E-A544-5EB47F40B35E}" dt="2021-11-23T10:08:55.161" v="409" actId="1076"/>
          <ac:picMkLst>
            <pc:docMk/>
            <pc:sldMk cId="1727458988" sldId="299"/>
            <ac:picMk id="4" creationId="{38BCCB93-CDF5-4BFE-ABAD-56481D8DAB5F}"/>
          </ac:picMkLst>
        </pc:picChg>
        <pc:picChg chg="add mod">
          <ac:chgData name="Anne-Loes Weusthof" userId="a098d370-ac92-46ca-8f28-1a94e2341d8d" providerId="ADAL" clId="{1EA48683-A06F-457E-A544-5EB47F40B35E}" dt="2021-11-23T10:09:20.811" v="411" actId="1440"/>
          <ac:picMkLst>
            <pc:docMk/>
            <pc:sldMk cId="1727458988" sldId="299"/>
            <ac:picMk id="1026" creationId="{9E77A734-9254-4B57-93F5-2D6C5B73BCDA}"/>
          </ac:picMkLst>
        </pc:picChg>
      </pc:sldChg>
      <pc:sldChg chg="addSp modSp mod">
        <pc:chgData name="Anne-Loes Weusthof" userId="a098d370-ac92-46ca-8f28-1a94e2341d8d" providerId="ADAL" clId="{1EA48683-A06F-457E-A544-5EB47F40B35E}" dt="2021-11-23T10:27:48.632" v="539" actId="14100"/>
        <pc:sldMkLst>
          <pc:docMk/>
          <pc:sldMk cId="2695845126" sldId="300"/>
        </pc:sldMkLst>
        <pc:spChg chg="mod">
          <ac:chgData name="Anne-Loes Weusthof" userId="a098d370-ac92-46ca-8f28-1a94e2341d8d" providerId="ADAL" clId="{1EA48683-A06F-457E-A544-5EB47F40B35E}" dt="2021-11-23T10:27:12.998" v="521" actId="26606"/>
          <ac:spMkLst>
            <pc:docMk/>
            <pc:sldMk cId="2695845126" sldId="300"/>
            <ac:spMk id="2" creationId="{0FD7178F-E80F-48DB-A172-34F0A2230C3D}"/>
          </ac:spMkLst>
        </pc:spChg>
        <pc:spChg chg="mod">
          <ac:chgData name="Anne-Loes Weusthof" userId="a098d370-ac92-46ca-8f28-1a94e2341d8d" providerId="ADAL" clId="{1EA48683-A06F-457E-A544-5EB47F40B35E}" dt="2021-11-23T10:27:48.632" v="539" actId="14100"/>
          <ac:spMkLst>
            <pc:docMk/>
            <pc:sldMk cId="2695845126" sldId="300"/>
            <ac:spMk id="3" creationId="{9A30D519-C685-4A0E-8945-B19E1A898EF8}"/>
          </ac:spMkLst>
        </pc:spChg>
        <pc:spChg chg="add">
          <ac:chgData name="Anne-Loes Weusthof" userId="a098d370-ac92-46ca-8f28-1a94e2341d8d" providerId="ADAL" clId="{1EA48683-A06F-457E-A544-5EB47F40B35E}" dt="2021-11-23T10:27:12.998" v="521" actId="26606"/>
          <ac:spMkLst>
            <pc:docMk/>
            <pc:sldMk cId="2695845126" sldId="300"/>
            <ac:spMk id="10" creationId="{EA992460-7FA3-40FE-A958-BCD1981B96FB}"/>
          </ac:spMkLst>
        </pc:spChg>
        <pc:spChg chg="add">
          <ac:chgData name="Anne-Loes Weusthof" userId="a098d370-ac92-46ca-8f28-1a94e2341d8d" providerId="ADAL" clId="{1EA48683-A06F-457E-A544-5EB47F40B35E}" dt="2021-11-23T10:27:12.998" v="521" actId="26606"/>
          <ac:spMkLst>
            <pc:docMk/>
            <pc:sldMk cId="2695845126" sldId="300"/>
            <ac:spMk id="12" creationId="{ADF57D5B-380D-48E9-8DAD-DD500FE80A01}"/>
          </ac:spMkLst>
        </pc:spChg>
        <pc:spChg chg="add">
          <ac:chgData name="Anne-Loes Weusthof" userId="a098d370-ac92-46ca-8f28-1a94e2341d8d" providerId="ADAL" clId="{1EA48683-A06F-457E-A544-5EB47F40B35E}" dt="2021-11-23T10:27:12.998" v="521" actId="26606"/>
          <ac:spMkLst>
            <pc:docMk/>
            <pc:sldMk cId="2695845126" sldId="300"/>
            <ac:spMk id="14" creationId="{065CC8E5-7727-4F29-A17D-114AF339F7DA}"/>
          </ac:spMkLst>
        </pc:spChg>
        <pc:spChg chg="add">
          <ac:chgData name="Anne-Loes Weusthof" userId="a098d370-ac92-46ca-8f28-1a94e2341d8d" providerId="ADAL" clId="{1EA48683-A06F-457E-A544-5EB47F40B35E}" dt="2021-11-23T10:27:12.998" v="521" actId="26606"/>
          <ac:spMkLst>
            <pc:docMk/>
            <pc:sldMk cId="2695845126" sldId="300"/>
            <ac:spMk id="16" creationId="{74600802-151E-4F13-8C35-8D5CEDFF64A4}"/>
          </ac:spMkLst>
        </pc:spChg>
        <pc:spChg chg="add">
          <ac:chgData name="Anne-Loes Weusthof" userId="a098d370-ac92-46ca-8f28-1a94e2341d8d" providerId="ADAL" clId="{1EA48683-A06F-457E-A544-5EB47F40B35E}" dt="2021-11-23T10:27:12.998" v="521" actId="26606"/>
          <ac:spMkLst>
            <pc:docMk/>
            <pc:sldMk cId="2695845126" sldId="300"/>
            <ac:spMk id="18" creationId="{F125053E-1062-4FE2-974C-546DC769D9F5}"/>
          </ac:spMkLst>
        </pc:spChg>
        <pc:picChg chg="mod">
          <ac:chgData name="Anne-Loes Weusthof" userId="a098d370-ac92-46ca-8f28-1a94e2341d8d" providerId="ADAL" clId="{1EA48683-A06F-457E-A544-5EB47F40B35E}" dt="2021-11-23T10:27:12.998" v="521" actId="26606"/>
          <ac:picMkLst>
            <pc:docMk/>
            <pc:sldMk cId="2695845126" sldId="300"/>
            <ac:picMk id="4" creationId="{24F67DB8-6B0F-4F42-9DFD-F22602B2D82F}"/>
          </ac:picMkLst>
        </pc:picChg>
        <pc:picChg chg="mod">
          <ac:chgData name="Anne-Loes Weusthof" userId="a098d370-ac92-46ca-8f28-1a94e2341d8d" providerId="ADAL" clId="{1EA48683-A06F-457E-A544-5EB47F40B35E}" dt="2021-11-23T10:27:12.998" v="521" actId="26606"/>
          <ac:picMkLst>
            <pc:docMk/>
            <pc:sldMk cId="2695845126" sldId="300"/>
            <ac:picMk id="5" creationId="{E446D891-313D-42C5-9E05-9A057C81A82F}"/>
          </ac:picMkLst>
        </pc:picChg>
        <pc:picChg chg="add mod">
          <ac:chgData name="Anne-Loes Weusthof" userId="a098d370-ac92-46ca-8f28-1a94e2341d8d" providerId="ADAL" clId="{1EA48683-A06F-457E-A544-5EB47F40B35E}" dt="2021-11-23T10:27:30.319" v="525" actId="1076"/>
          <ac:picMkLst>
            <pc:docMk/>
            <pc:sldMk cId="2695845126" sldId="300"/>
            <ac:picMk id="11" creationId="{AC57900F-B4BE-4C9C-88C5-364895E2C8F9}"/>
          </ac:picMkLst>
        </pc:picChg>
      </pc:sldChg>
      <pc:sldChg chg="modSp">
        <pc:chgData name="Anne-Loes Weusthof" userId="a098d370-ac92-46ca-8f28-1a94e2341d8d" providerId="ADAL" clId="{1EA48683-A06F-457E-A544-5EB47F40B35E}" dt="2021-11-23T10:20:53.824" v="465" actId="20577"/>
        <pc:sldMkLst>
          <pc:docMk/>
          <pc:sldMk cId="1562626144" sldId="302"/>
        </pc:sldMkLst>
        <pc:spChg chg="mod">
          <ac:chgData name="Anne-Loes Weusthof" userId="a098d370-ac92-46ca-8f28-1a94e2341d8d" providerId="ADAL" clId="{1EA48683-A06F-457E-A544-5EB47F40B35E}" dt="2021-11-23T10:20:53.824" v="465" actId="20577"/>
          <ac:spMkLst>
            <pc:docMk/>
            <pc:sldMk cId="1562626144" sldId="302"/>
            <ac:spMk id="2" creationId="{82A3694C-2718-4A30-B714-9D5654D12452}"/>
          </ac:spMkLst>
        </pc:spChg>
      </pc:sldChg>
      <pc:sldChg chg="addSp modSp mod">
        <pc:chgData name="Anne-Loes Weusthof" userId="a098d370-ac92-46ca-8f28-1a94e2341d8d" providerId="ADAL" clId="{1EA48683-A06F-457E-A544-5EB47F40B35E}" dt="2021-11-23T10:22:38.408" v="486" actId="404"/>
        <pc:sldMkLst>
          <pc:docMk/>
          <pc:sldMk cId="194138625" sldId="303"/>
        </pc:sldMkLst>
        <pc:spChg chg="mod">
          <ac:chgData name="Anne-Loes Weusthof" userId="a098d370-ac92-46ca-8f28-1a94e2341d8d" providerId="ADAL" clId="{1EA48683-A06F-457E-A544-5EB47F40B35E}" dt="2021-11-23T10:22:38.408" v="486" actId="404"/>
          <ac:spMkLst>
            <pc:docMk/>
            <pc:sldMk cId="194138625" sldId="303"/>
            <ac:spMk id="3" creationId="{7FB5CDE7-21B3-4056-8BC4-B6756D81201F}"/>
          </ac:spMkLst>
        </pc:spChg>
        <pc:picChg chg="add mod">
          <ac:chgData name="Anne-Loes Weusthof" userId="a098d370-ac92-46ca-8f28-1a94e2341d8d" providerId="ADAL" clId="{1EA48683-A06F-457E-A544-5EB47F40B35E}" dt="2021-11-23T10:22:30.287" v="483" actId="1440"/>
          <ac:picMkLst>
            <pc:docMk/>
            <pc:sldMk cId="194138625" sldId="303"/>
            <ac:picMk id="2050" creationId="{CE840AB0-0CE7-4486-8087-56BB6D1F5A7B}"/>
          </ac:picMkLst>
        </pc:picChg>
      </pc:sldChg>
      <pc:sldChg chg="addSp delSp modSp mod">
        <pc:chgData name="Anne-Loes Weusthof" userId="a098d370-ac92-46ca-8f28-1a94e2341d8d" providerId="ADAL" clId="{1EA48683-A06F-457E-A544-5EB47F40B35E}" dt="2021-11-23T10:26:09.547" v="516" actId="1076"/>
        <pc:sldMkLst>
          <pc:docMk/>
          <pc:sldMk cId="1460856602" sldId="305"/>
        </pc:sldMkLst>
        <pc:spChg chg="mod">
          <ac:chgData name="Anne-Loes Weusthof" userId="a098d370-ac92-46ca-8f28-1a94e2341d8d" providerId="ADAL" clId="{1EA48683-A06F-457E-A544-5EB47F40B35E}" dt="2021-11-23T10:23:19.253" v="502" actId="20577"/>
          <ac:spMkLst>
            <pc:docMk/>
            <pc:sldMk cId="1460856602" sldId="305"/>
            <ac:spMk id="2" creationId="{45808F08-C21C-4C99-8474-A13E30312801}"/>
          </ac:spMkLst>
        </pc:spChg>
        <pc:spChg chg="del">
          <ac:chgData name="Anne-Loes Weusthof" userId="a098d370-ac92-46ca-8f28-1a94e2341d8d" providerId="ADAL" clId="{1EA48683-A06F-457E-A544-5EB47F40B35E}" dt="2021-11-23T10:23:52.928" v="503" actId="26606"/>
          <ac:spMkLst>
            <pc:docMk/>
            <pc:sldMk cId="1460856602" sldId="305"/>
            <ac:spMk id="3" creationId="{E7E5DE10-54A2-4C82-B092-EEA05EE2D07E}"/>
          </ac:spMkLst>
        </pc:spChg>
        <pc:graphicFrameChg chg="add mod">
          <ac:chgData name="Anne-Loes Weusthof" userId="a098d370-ac92-46ca-8f28-1a94e2341d8d" providerId="ADAL" clId="{1EA48683-A06F-457E-A544-5EB47F40B35E}" dt="2021-11-23T10:25:27.965" v="512" actId="12100"/>
          <ac:graphicFrameMkLst>
            <pc:docMk/>
            <pc:sldMk cId="1460856602" sldId="305"/>
            <ac:graphicFrameMk id="7" creationId="{AA57C10B-F75B-4755-AEB1-6668FC57FDB9}"/>
          </ac:graphicFrameMkLst>
        </pc:graphicFrameChg>
        <pc:picChg chg="add del mod">
          <ac:chgData name="Anne-Loes Weusthof" userId="a098d370-ac92-46ca-8f28-1a94e2341d8d" providerId="ADAL" clId="{1EA48683-A06F-457E-A544-5EB47F40B35E}" dt="2021-11-23T10:24:59.029" v="508" actId="478"/>
          <ac:picMkLst>
            <pc:docMk/>
            <pc:sldMk cId="1460856602" sldId="305"/>
            <ac:picMk id="8" creationId="{BFECC1F6-89F6-4449-82F5-2A0572220EE0}"/>
          </ac:picMkLst>
        </pc:picChg>
        <pc:picChg chg="add mod">
          <ac:chgData name="Anne-Loes Weusthof" userId="a098d370-ac92-46ca-8f28-1a94e2341d8d" providerId="ADAL" clId="{1EA48683-A06F-457E-A544-5EB47F40B35E}" dt="2021-11-23T10:26:09.547" v="516" actId="1076"/>
          <ac:picMkLst>
            <pc:docMk/>
            <pc:sldMk cId="1460856602" sldId="305"/>
            <ac:picMk id="9" creationId="{EF754B82-44B3-44ED-9FD4-ADEAD0677FAA}"/>
          </ac:picMkLst>
        </pc:picChg>
      </pc:sldChg>
      <pc:sldChg chg="addSp delSp modSp">
        <pc:chgData name="Anne-Loes Weusthof" userId="a098d370-ac92-46ca-8f28-1a94e2341d8d" providerId="ADAL" clId="{1EA48683-A06F-457E-A544-5EB47F40B35E}" dt="2021-11-23T10:26:27.830" v="520" actId="478"/>
        <pc:sldMkLst>
          <pc:docMk/>
          <pc:sldMk cId="3121490866" sldId="308"/>
        </pc:sldMkLst>
        <pc:picChg chg="add del mod">
          <ac:chgData name="Anne-Loes Weusthof" userId="a098d370-ac92-46ca-8f28-1a94e2341d8d" providerId="ADAL" clId="{1EA48683-A06F-457E-A544-5EB47F40B35E}" dt="2021-11-23T10:26:27.830" v="520" actId="478"/>
          <ac:picMkLst>
            <pc:docMk/>
            <pc:sldMk cId="3121490866" sldId="308"/>
            <ac:picMk id="6" creationId="{959B3B04-F4C5-417F-A9C2-C6FCC0A8CAEC}"/>
          </ac:picMkLst>
        </pc:picChg>
      </pc:sldChg>
      <pc:sldChg chg="add del">
        <pc:chgData name="Anne-Loes Weusthof" userId="a098d370-ac92-46ca-8f28-1a94e2341d8d" providerId="ADAL" clId="{1EA48683-A06F-457E-A544-5EB47F40B35E}" dt="2021-11-23T10:21:24.408" v="467"/>
        <pc:sldMkLst>
          <pc:docMk/>
          <pc:sldMk cId="263924795" sldId="309"/>
        </pc:sldMkLst>
      </pc:sldChg>
      <pc:sldChg chg="modSp new del mod">
        <pc:chgData name="Anne-Loes Weusthof" userId="a098d370-ac92-46ca-8f28-1a94e2341d8d" providerId="ADAL" clId="{1EA48683-A06F-457E-A544-5EB47F40B35E}" dt="2021-11-23T10:03:18.014" v="229" actId="47"/>
        <pc:sldMkLst>
          <pc:docMk/>
          <pc:sldMk cId="3745050436" sldId="309"/>
        </pc:sldMkLst>
        <pc:spChg chg="mod">
          <ac:chgData name="Anne-Loes Weusthof" userId="a098d370-ac92-46ca-8f28-1a94e2341d8d" providerId="ADAL" clId="{1EA48683-A06F-457E-A544-5EB47F40B35E}" dt="2021-11-23T10:03:11.876" v="228" actId="20577"/>
          <ac:spMkLst>
            <pc:docMk/>
            <pc:sldMk cId="3745050436" sldId="309"/>
            <ac:spMk id="2" creationId="{6E50761A-5A18-4C9F-B8AE-A33A9C879D42}"/>
          </ac:spMkLst>
        </pc:spChg>
        <pc:spChg chg="mod">
          <ac:chgData name="Anne-Loes Weusthof" userId="a098d370-ac92-46ca-8f28-1a94e2341d8d" providerId="ADAL" clId="{1EA48683-A06F-457E-A544-5EB47F40B35E}" dt="2021-11-23T10:03:03.713" v="204" actId="20577"/>
          <ac:spMkLst>
            <pc:docMk/>
            <pc:sldMk cId="3745050436" sldId="309"/>
            <ac:spMk id="3" creationId="{2C3F2A92-308F-4772-8AC4-B4285A261CF5}"/>
          </ac:spMkLst>
        </pc:spChg>
      </pc:sldChg>
    </pc:docChg>
  </pc:docChgLst>
  <pc:docChgLst>
    <pc:chgData name="Wietse Fopma" userId="0a769943-bc47-4320-8416-2ae1a335b242" providerId="ADAL" clId="{3B8F2551-8154-4F1E-841F-08543700944C}"/>
    <pc:docChg chg="custSel modSld">
      <pc:chgData name="Wietse Fopma" userId="0a769943-bc47-4320-8416-2ae1a335b242" providerId="ADAL" clId="{3B8F2551-8154-4F1E-841F-08543700944C}" dt="2022-05-17T11:05:51.183" v="616"/>
      <pc:docMkLst>
        <pc:docMk/>
      </pc:docMkLst>
      <pc:sldChg chg="addSp delSp modSp mod delAnim">
        <pc:chgData name="Wietse Fopma" userId="0a769943-bc47-4320-8416-2ae1a335b242" providerId="ADAL" clId="{3B8F2551-8154-4F1E-841F-08543700944C}" dt="2022-05-17T11:02:07.044" v="546"/>
        <pc:sldMkLst>
          <pc:docMk/>
          <pc:sldMk cId="2756297847" sldId="283"/>
        </pc:sldMkLst>
        <pc:spChg chg="mod">
          <ac:chgData name="Wietse Fopma" userId="0a769943-bc47-4320-8416-2ae1a335b242" providerId="ADAL" clId="{3B8F2551-8154-4F1E-841F-08543700944C}" dt="2022-05-17T10:59:53.086" v="442" actId="20577"/>
          <ac:spMkLst>
            <pc:docMk/>
            <pc:sldMk cId="2756297847" sldId="283"/>
            <ac:spMk id="3" creationId="{517F5A9A-4BD9-4470-9938-01A78DA3BE88}"/>
          </ac:spMkLst>
        </pc:spChg>
        <pc:spChg chg="add mod">
          <ac:chgData name="Wietse Fopma" userId="0a769943-bc47-4320-8416-2ae1a335b242" providerId="ADAL" clId="{3B8F2551-8154-4F1E-841F-08543700944C}" dt="2022-05-17T11:01:57.854" v="545" actId="20577"/>
          <ac:spMkLst>
            <pc:docMk/>
            <pc:sldMk cId="2756297847" sldId="283"/>
            <ac:spMk id="5" creationId="{77DA0957-AFDE-4457-8CD7-EDE178F8871D}"/>
          </ac:spMkLst>
        </pc:spChg>
        <pc:picChg chg="add mod">
          <ac:chgData name="Wietse Fopma" userId="0a769943-bc47-4320-8416-2ae1a335b242" providerId="ADAL" clId="{3B8F2551-8154-4F1E-841F-08543700944C}" dt="2022-05-17T11:02:07.044" v="546"/>
          <ac:picMkLst>
            <pc:docMk/>
            <pc:sldMk cId="2756297847" sldId="283"/>
            <ac:picMk id="4" creationId="{24CD5142-4127-48F4-8A98-786EF920058C}"/>
          </ac:picMkLst>
        </pc:picChg>
        <pc:picChg chg="del">
          <ac:chgData name="Wietse Fopma" userId="0a769943-bc47-4320-8416-2ae1a335b242" providerId="ADAL" clId="{3B8F2551-8154-4F1E-841F-08543700944C}" dt="2022-05-10T12:53:39.142" v="152" actId="478"/>
          <ac:picMkLst>
            <pc:docMk/>
            <pc:sldMk cId="2756297847" sldId="283"/>
            <ac:picMk id="5" creationId="{BA29F62D-500B-4CAC-94DD-C03EF5A63307}"/>
          </ac:picMkLst>
        </pc:picChg>
      </pc:sldChg>
      <pc:sldChg chg="addSp delSp modSp mod delAnim">
        <pc:chgData name="Wietse Fopma" userId="0a769943-bc47-4320-8416-2ae1a335b242" providerId="ADAL" clId="{3B8F2551-8154-4F1E-841F-08543700944C}" dt="2022-05-17T11:05:51.183" v="616"/>
        <pc:sldMkLst>
          <pc:docMk/>
          <pc:sldMk cId="1966497677" sldId="285"/>
        </pc:sldMkLst>
        <pc:spChg chg="mod">
          <ac:chgData name="Wietse Fopma" userId="0a769943-bc47-4320-8416-2ae1a335b242" providerId="ADAL" clId="{3B8F2551-8154-4F1E-841F-08543700944C}" dt="2022-05-17T11:05:09.051" v="555" actId="1076"/>
          <ac:spMkLst>
            <pc:docMk/>
            <pc:sldMk cId="1966497677" sldId="285"/>
            <ac:spMk id="3" creationId="{B50CAF2A-90B0-41AD-92EA-F75ED6CF3426}"/>
          </ac:spMkLst>
        </pc:spChg>
        <pc:spChg chg="add del mod">
          <ac:chgData name="Wietse Fopma" userId="0a769943-bc47-4320-8416-2ae1a335b242" providerId="ADAL" clId="{3B8F2551-8154-4F1E-841F-08543700944C}" dt="2022-05-17T11:05:13.051" v="559"/>
          <ac:spMkLst>
            <pc:docMk/>
            <pc:sldMk cId="1966497677" sldId="285"/>
            <ac:spMk id="5" creationId="{ADD07427-0611-4C4D-8648-8E194AD6B7AC}"/>
          </ac:spMkLst>
        </pc:spChg>
        <pc:spChg chg="add mod">
          <ac:chgData name="Wietse Fopma" userId="0a769943-bc47-4320-8416-2ae1a335b242" providerId="ADAL" clId="{3B8F2551-8154-4F1E-841F-08543700944C}" dt="2022-05-17T11:05:41.037" v="615" actId="20577"/>
          <ac:spMkLst>
            <pc:docMk/>
            <pc:sldMk cId="1966497677" sldId="285"/>
            <ac:spMk id="8" creationId="{17C11A0B-189D-4519-947A-C121760C099C}"/>
          </ac:spMkLst>
        </pc:spChg>
        <pc:picChg chg="add mod">
          <ac:chgData name="Wietse Fopma" userId="0a769943-bc47-4320-8416-2ae1a335b242" providerId="ADAL" clId="{3B8F2551-8154-4F1E-841F-08543700944C}" dt="2022-05-17T11:05:51.183" v="616"/>
          <ac:picMkLst>
            <pc:docMk/>
            <pc:sldMk cId="1966497677" sldId="285"/>
            <ac:picMk id="4" creationId="{6F54C065-C5CC-4E22-97EA-9053D4ABA108}"/>
          </ac:picMkLst>
        </pc:picChg>
        <pc:picChg chg="del">
          <ac:chgData name="Wietse Fopma" userId="0a769943-bc47-4320-8416-2ae1a335b242" providerId="ADAL" clId="{3B8F2551-8154-4F1E-841F-08543700944C}" dt="2022-05-10T12:55:43.465" v="312" actId="478"/>
          <ac:picMkLst>
            <pc:docMk/>
            <pc:sldMk cId="1966497677" sldId="285"/>
            <ac:picMk id="5" creationId="{052F00D3-C74D-4B90-A47F-98E85814773D}"/>
          </ac:picMkLst>
        </pc:picChg>
      </pc:sldChg>
      <pc:sldChg chg="addSp delSp modSp mod delAnim modNotesTx">
        <pc:chgData name="Wietse Fopma" userId="0a769943-bc47-4320-8416-2ae1a335b242" providerId="ADAL" clId="{3B8F2551-8154-4F1E-841F-08543700944C}" dt="2022-05-17T10:58:16.045" v="439"/>
        <pc:sldMkLst>
          <pc:docMk/>
          <pc:sldMk cId="1562626144" sldId="302"/>
        </pc:sldMkLst>
        <pc:spChg chg="add mod">
          <ac:chgData name="Wietse Fopma" userId="0a769943-bc47-4320-8416-2ae1a335b242" providerId="ADAL" clId="{3B8F2551-8154-4F1E-841F-08543700944C}" dt="2022-05-17T10:57:52.027" v="437" actId="20577"/>
          <ac:spMkLst>
            <pc:docMk/>
            <pc:sldMk cId="1562626144" sldId="302"/>
            <ac:spMk id="5" creationId="{3299C8C0-FBFB-4B7E-8F52-4FCD60834972}"/>
          </ac:spMkLst>
        </pc:spChg>
        <pc:spChg chg="add mod">
          <ac:chgData name="Wietse Fopma" userId="0a769943-bc47-4320-8416-2ae1a335b242" providerId="ADAL" clId="{3B8F2551-8154-4F1E-841F-08543700944C}" dt="2022-05-17T10:57:59.593" v="438" actId="20577"/>
          <ac:spMkLst>
            <pc:docMk/>
            <pc:sldMk cId="1562626144" sldId="302"/>
            <ac:spMk id="7" creationId="{24434F4B-D0CE-4648-816C-EFE01747A7A1}"/>
          </ac:spMkLst>
        </pc:spChg>
        <pc:picChg chg="add mod">
          <ac:chgData name="Wietse Fopma" userId="0a769943-bc47-4320-8416-2ae1a335b242" providerId="ADAL" clId="{3B8F2551-8154-4F1E-841F-08543700944C}" dt="2022-05-17T10:58:16.045" v="439"/>
          <ac:picMkLst>
            <pc:docMk/>
            <pc:sldMk cId="1562626144" sldId="302"/>
            <ac:picMk id="3" creationId="{2EFC7C6C-0044-49C4-B5D5-7AB8AA949C15}"/>
          </ac:picMkLst>
        </pc:picChg>
        <pc:picChg chg="del">
          <ac:chgData name="Wietse Fopma" userId="0a769943-bc47-4320-8416-2ae1a335b242" providerId="ADAL" clId="{3B8F2551-8154-4F1E-841F-08543700944C}" dt="2022-05-10T12:50:41.115" v="0" actId="478"/>
          <ac:picMkLst>
            <pc:docMk/>
            <pc:sldMk cId="1562626144" sldId="302"/>
            <ac:picMk id="5" creationId="{784FF44C-372A-487E-8C4D-B92A4D5D2026}"/>
          </ac:picMkLst>
        </pc:picChg>
      </pc:sldChg>
    </pc:docChg>
  </pc:docChgLst>
  <pc:docChgLst>
    <pc:chgData name="Anne-Loes Weusthof" userId="S::alm.weusthof@noorderpoort.nl::a098d370-ac92-46ca-8f28-1a94e2341d8d" providerId="AD" clId="Web-{003F3570-19AB-BC21-6029-B1C2C3553744}"/>
    <pc:docChg chg="modSld">
      <pc:chgData name="Anne-Loes Weusthof" userId="S::alm.weusthof@noorderpoort.nl::a098d370-ac92-46ca-8f28-1a94e2341d8d" providerId="AD" clId="Web-{003F3570-19AB-BC21-6029-B1C2C3553744}" dt="2021-07-06T07:46:32.037" v="0" actId="20577"/>
      <pc:docMkLst>
        <pc:docMk/>
      </pc:docMkLst>
      <pc:sldChg chg="modSp">
        <pc:chgData name="Anne-Loes Weusthof" userId="S::alm.weusthof@noorderpoort.nl::a098d370-ac92-46ca-8f28-1a94e2341d8d" providerId="AD" clId="Web-{003F3570-19AB-BC21-6029-B1C2C3553744}" dt="2021-07-06T07:46:32.037" v="0" actId="20577"/>
        <pc:sldMkLst>
          <pc:docMk/>
          <pc:sldMk cId="3121490866" sldId="308"/>
        </pc:sldMkLst>
        <pc:spChg chg="mod">
          <ac:chgData name="Anne-Loes Weusthof" userId="S::alm.weusthof@noorderpoort.nl::a098d370-ac92-46ca-8f28-1a94e2341d8d" providerId="AD" clId="Web-{003F3570-19AB-BC21-6029-B1C2C3553744}" dt="2021-07-06T07:46:32.037" v="0" actId="20577"/>
          <ac:spMkLst>
            <pc:docMk/>
            <pc:sldMk cId="3121490866" sldId="308"/>
            <ac:spMk id="3" creationId="{157059EB-790C-4944-B938-2FA75A43067E}"/>
          </ac:spMkLst>
        </pc:spChg>
      </pc:sldChg>
    </pc:docChg>
  </pc:docChgLst>
  <pc:docChgLst>
    <pc:chgData name="Wietse Fopma" userId="0a769943-bc47-4320-8416-2ae1a335b242" providerId="ADAL" clId="{4EBDEECC-9B6C-4BDB-BF74-95628FA3FC9F}"/>
    <pc:docChg chg="undo custSel addSld delSld modSld sldOrd">
      <pc:chgData name="Wietse Fopma" userId="0a769943-bc47-4320-8416-2ae1a335b242" providerId="ADAL" clId="{4EBDEECC-9B6C-4BDB-BF74-95628FA3FC9F}" dt="2021-06-25T09:29:40.593" v="4401" actId="20577"/>
      <pc:docMkLst>
        <pc:docMk/>
      </pc:docMkLst>
      <pc:sldChg chg="modSp mod modNotesTx">
        <pc:chgData name="Wietse Fopma" userId="0a769943-bc47-4320-8416-2ae1a335b242" providerId="ADAL" clId="{4EBDEECC-9B6C-4BDB-BF74-95628FA3FC9F}" dt="2021-06-18T10:54:50.655" v="4352" actId="403"/>
        <pc:sldMkLst>
          <pc:docMk/>
          <pc:sldMk cId="2459439618" sldId="264"/>
        </pc:sldMkLst>
        <pc:spChg chg="mod">
          <ac:chgData name="Wietse Fopma" userId="0a769943-bc47-4320-8416-2ae1a335b242" providerId="ADAL" clId="{4EBDEECC-9B6C-4BDB-BF74-95628FA3FC9F}" dt="2021-06-18T10:54:50.655" v="4352" actId="403"/>
          <ac:spMkLst>
            <pc:docMk/>
            <pc:sldMk cId="2459439618" sldId="264"/>
            <ac:spMk id="3" creationId="{D4B55231-AEBB-4972-853E-7FB34B451EC7}"/>
          </ac:spMkLst>
        </pc:spChg>
      </pc:sldChg>
      <pc:sldChg chg="del">
        <pc:chgData name="Wietse Fopma" userId="0a769943-bc47-4320-8416-2ae1a335b242" providerId="ADAL" clId="{4EBDEECC-9B6C-4BDB-BF74-95628FA3FC9F}" dt="2021-06-18T10:33:39.723" v="3488" actId="47"/>
        <pc:sldMkLst>
          <pc:docMk/>
          <pc:sldMk cId="2698645056" sldId="276"/>
        </pc:sldMkLst>
      </pc:sldChg>
      <pc:sldChg chg="modSp mod modNotesTx">
        <pc:chgData name="Wietse Fopma" userId="0a769943-bc47-4320-8416-2ae1a335b242" providerId="ADAL" clId="{4EBDEECC-9B6C-4BDB-BF74-95628FA3FC9F}" dt="2021-06-18T10:42:20.674" v="4002" actId="20577"/>
        <pc:sldMkLst>
          <pc:docMk/>
          <pc:sldMk cId="1150638041" sldId="279"/>
        </pc:sldMkLst>
        <pc:spChg chg="mod">
          <ac:chgData name="Wietse Fopma" userId="0a769943-bc47-4320-8416-2ae1a335b242" providerId="ADAL" clId="{4EBDEECC-9B6C-4BDB-BF74-95628FA3FC9F}" dt="2021-06-18T10:41:59.553" v="3921" actId="20577"/>
          <ac:spMkLst>
            <pc:docMk/>
            <pc:sldMk cId="1150638041" sldId="279"/>
            <ac:spMk id="3" creationId="{9FC4B00E-00DA-4FC6-AA49-B5683AD37D8C}"/>
          </ac:spMkLst>
        </pc:spChg>
      </pc:sldChg>
      <pc:sldChg chg="addSp modSp mod modAnim modNotesTx">
        <pc:chgData name="Wietse Fopma" userId="0a769943-bc47-4320-8416-2ae1a335b242" providerId="ADAL" clId="{4EBDEECC-9B6C-4BDB-BF74-95628FA3FC9F}" dt="2021-06-18T10:50:05.444" v="4186" actId="20577"/>
        <pc:sldMkLst>
          <pc:docMk/>
          <pc:sldMk cId="2756297847" sldId="283"/>
        </pc:sldMkLst>
        <pc:spChg chg="mod">
          <ac:chgData name="Wietse Fopma" userId="0a769943-bc47-4320-8416-2ae1a335b242" providerId="ADAL" clId="{4EBDEECC-9B6C-4BDB-BF74-95628FA3FC9F}" dt="2021-06-18T10:50:05.444" v="4186" actId="20577"/>
          <ac:spMkLst>
            <pc:docMk/>
            <pc:sldMk cId="2756297847" sldId="283"/>
            <ac:spMk id="2" creationId="{65DB1F4E-A8B7-4C66-AF3A-79036CE1DD8F}"/>
          </ac:spMkLst>
        </pc:spChg>
        <pc:spChg chg="mod">
          <ac:chgData name="Wietse Fopma" userId="0a769943-bc47-4320-8416-2ae1a335b242" providerId="ADAL" clId="{4EBDEECC-9B6C-4BDB-BF74-95628FA3FC9F}" dt="2021-06-18T08:53:45.125" v="1122" actId="12"/>
          <ac:spMkLst>
            <pc:docMk/>
            <pc:sldMk cId="2756297847" sldId="283"/>
            <ac:spMk id="3" creationId="{517F5A9A-4BD9-4470-9938-01A78DA3BE88}"/>
          </ac:spMkLst>
        </pc:spChg>
        <pc:picChg chg="add mod">
          <ac:chgData name="Wietse Fopma" userId="0a769943-bc47-4320-8416-2ae1a335b242" providerId="ADAL" clId="{4EBDEECC-9B6C-4BDB-BF74-95628FA3FC9F}" dt="2021-06-18T08:53:53.906" v="1124" actId="1076"/>
          <ac:picMkLst>
            <pc:docMk/>
            <pc:sldMk cId="2756297847" sldId="283"/>
            <ac:picMk id="5" creationId="{BA29F62D-500B-4CAC-94DD-C03EF5A63307}"/>
          </ac:picMkLst>
        </pc:picChg>
      </pc:sldChg>
      <pc:sldChg chg="addSp modSp add del mod modAnim">
        <pc:chgData name="Wietse Fopma" userId="0a769943-bc47-4320-8416-2ae1a335b242" providerId="ADAL" clId="{4EBDEECC-9B6C-4BDB-BF74-95628FA3FC9F}" dt="2021-06-18T10:52:24.857" v="4327" actId="14100"/>
        <pc:sldMkLst>
          <pc:docMk/>
          <pc:sldMk cId="1966497677" sldId="285"/>
        </pc:sldMkLst>
        <pc:spChg chg="mod">
          <ac:chgData name="Wietse Fopma" userId="0a769943-bc47-4320-8416-2ae1a335b242" providerId="ADAL" clId="{4EBDEECC-9B6C-4BDB-BF74-95628FA3FC9F}" dt="2021-06-18T10:52:12.629" v="4325" actId="27636"/>
          <ac:spMkLst>
            <pc:docMk/>
            <pc:sldMk cId="1966497677" sldId="285"/>
            <ac:spMk id="3" creationId="{B50CAF2A-90B0-41AD-92EA-F75ED6CF3426}"/>
          </ac:spMkLst>
        </pc:spChg>
        <pc:picChg chg="add mod">
          <ac:chgData name="Wietse Fopma" userId="0a769943-bc47-4320-8416-2ae1a335b242" providerId="ADAL" clId="{4EBDEECC-9B6C-4BDB-BF74-95628FA3FC9F}" dt="2021-06-18T10:52:24.857" v="4327" actId="14100"/>
          <ac:picMkLst>
            <pc:docMk/>
            <pc:sldMk cId="1966497677" sldId="285"/>
            <ac:picMk id="5" creationId="{052F00D3-C74D-4B90-A47F-98E85814773D}"/>
          </ac:picMkLst>
        </pc:picChg>
      </pc:sldChg>
      <pc:sldChg chg="del">
        <pc:chgData name="Wietse Fopma" userId="0a769943-bc47-4320-8416-2ae1a335b242" providerId="ADAL" clId="{4EBDEECC-9B6C-4BDB-BF74-95628FA3FC9F}" dt="2021-06-18T10:33:34.929" v="3487" actId="47"/>
        <pc:sldMkLst>
          <pc:docMk/>
          <pc:sldMk cId="3294839115" sldId="286"/>
        </pc:sldMkLst>
      </pc:sldChg>
      <pc:sldChg chg="del">
        <pc:chgData name="Wietse Fopma" userId="0a769943-bc47-4320-8416-2ae1a335b242" providerId="ADAL" clId="{4EBDEECC-9B6C-4BDB-BF74-95628FA3FC9F}" dt="2021-06-18T10:33:50.725" v="3489" actId="47"/>
        <pc:sldMkLst>
          <pc:docMk/>
          <pc:sldMk cId="84756240" sldId="287"/>
        </pc:sldMkLst>
      </pc:sldChg>
      <pc:sldChg chg="modSp mod">
        <pc:chgData name="Wietse Fopma" userId="0a769943-bc47-4320-8416-2ae1a335b242" providerId="ADAL" clId="{4EBDEECC-9B6C-4BDB-BF74-95628FA3FC9F}" dt="2021-06-18T10:35:08.812" v="3493" actId="20577"/>
        <pc:sldMkLst>
          <pc:docMk/>
          <pc:sldMk cId="1390434133" sldId="289"/>
        </pc:sldMkLst>
        <pc:spChg chg="mod">
          <ac:chgData name="Wietse Fopma" userId="0a769943-bc47-4320-8416-2ae1a335b242" providerId="ADAL" clId="{4EBDEECC-9B6C-4BDB-BF74-95628FA3FC9F}" dt="2021-06-18T10:35:08.812" v="3493" actId="20577"/>
          <ac:spMkLst>
            <pc:docMk/>
            <pc:sldMk cId="1390434133" sldId="289"/>
            <ac:spMk id="3" creationId="{EC292A78-48B4-4EFE-993A-D6072BA44EC8}"/>
          </ac:spMkLst>
        </pc:spChg>
      </pc:sldChg>
      <pc:sldChg chg="modSp mod">
        <pc:chgData name="Wietse Fopma" userId="0a769943-bc47-4320-8416-2ae1a335b242" providerId="ADAL" clId="{4EBDEECC-9B6C-4BDB-BF74-95628FA3FC9F}" dt="2021-06-18T10:54:24.502" v="4349" actId="20577"/>
        <pc:sldMkLst>
          <pc:docMk/>
          <pc:sldMk cId="2387943226" sldId="293"/>
        </pc:sldMkLst>
        <pc:spChg chg="mod">
          <ac:chgData name="Wietse Fopma" userId="0a769943-bc47-4320-8416-2ae1a335b242" providerId="ADAL" clId="{4EBDEECC-9B6C-4BDB-BF74-95628FA3FC9F}" dt="2021-06-18T10:54:24.502" v="4349" actId="20577"/>
          <ac:spMkLst>
            <pc:docMk/>
            <pc:sldMk cId="2387943226" sldId="293"/>
            <ac:spMk id="3" creationId="{36A17BFC-68D0-466F-86E9-BC0EDDE6508F}"/>
          </ac:spMkLst>
        </pc:spChg>
      </pc:sldChg>
      <pc:sldChg chg="modNotesTx">
        <pc:chgData name="Wietse Fopma" userId="0a769943-bc47-4320-8416-2ae1a335b242" providerId="ADAL" clId="{4EBDEECC-9B6C-4BDB-BF74-95628FA3FC9F}" dt="2021-06-18T10:42:37.502" v="4003" actId="20577"/>
        <pc:sldMkLst>
          <pc:docMk/>
          <pc:sldMk cId="3545646034" sldId="297"/>
        </pc:sldMkLst>
      </pc:sldChg>
      <pc:sldChg chg="modSp del mod modNotesTx">
        <pc:chgData name="Wietse Fopma" userId="0a769943-bc47-4320-8416-2ae1a335b242" providerId="ADAL" clId="{4EBDEECC-9B6C-4BDB-BF74-95628FA3FC9F}" dt="2021-06-18T10:32:24.426" v="3484" actId="47"/>
        <pc:sldMkLst>
          <pc:docMk/>
          <pc:sldMk cId="1124485289" sldId="298"/>
        </pc:sldMkLst>
        <pc:picChg chg="mod">
          <ac:chgData name="Wietse Fopma" userId="0a769943-bc47-4320-8416-2ae1a335b242" providerId="ADAL" clId="{4EBDEECC-9B6C-4BDB-BF74-95628FA3FC9F}" dt="2021-06-18T09:36:52.835" v="2147" actId="1076"/>
          <ac:picMkLst>
            <pc:docMk/>
            <pc:sldMk cId="1124485289" sldId="298"/>
            <ac:picMk id="5" creationId="{E4A8AEBE-5520-409A-BFBA-22C92D544603}"/>
          </ac:picMkLst>
        </pc:picChg>
      </pc:sldChg>
      <pc:sldChg chg="ord modNotesTx">
        <pc:chgData name="Wietse Fopma" userId="0a769943-bc47-4320-8416-2ae1a335b242" providerId="ADAL" clId="{4EBDEECC-9B6C-4BDB-BF74-95628FA3FC9F}" dt="2021-06-18T10:45:28.608" v="4037" actId="113"/>
        <pc:sldMkLst>
          <pc:docMk/>
          <pc:sldMk cId="1727458988" sldId="299"/>
        </pc:sldMkLst>
      </pc:sldChg>
      <pc:sldChg chg="ord modNotesTx">
        <pc:chgData name="Wietse Fopma" userId="0a769943-bc47-4320-8416-2ae1a335b242" providerId="ADAL" clId="{4EBDEECC-9B6C-4BDB-BF74-95628FA3FC9F}" dt="2021-06-18T10:51:19.137" v="4294" actId="313"/>
        <pc:sldMkLst>
          <pc:docMk/>
          <pc:sldMk cId="2695845126" sldId="300"/>
        </pc:sldMkLst>
      </pc:sldChg>
      <pc:sldChg chg="modNotesTx">
        <pc:chgData name="Wietse Fopma" userId="0a769943-bc47-4320-8416-2ae1a335b242" providerId="ADAL" clId="{4EBDEECC-9B6C-4BDB-BF74-95628FA3FC9F}" dt="2021-06-18T08:30:51.457" v="932" actId="6549"/>
        <pc:sldMkLst>
          <pc:docMk/>
          <pc:sldMk cId="1479702588" sldId="301"/>
        </pc:sldMkLst>
      </pc:sldChg>
      <pc:sldChg chg="addSp delSp modSp mod delAnim modAnim modNotesTx">
        <pc:chgData name="Wietse Fopma" userId="0a769943-bc47-4320-8416-2ae1a335b242" providerId="ADAL" clId="{4EBDEECC-9B6C-4BDB-BF74-95628FA3FC9F}" dt="2021-06-18T08:28:46.870" v="929"/>
        <pc:sldMkLst>
          <pc:docMk/>
          <pc:sldMk cId="1562626144" sldId="302"/>
        </pc:sldMkLst>
        <pc:spChg chg="del mod">
          <ac:chgData name="Wietse Fopma" userId="0a769943-bc47-4320-8416-2ae1a335b242" providerId="ADAL" clId="{4EBDEECC-9B6C-4BDB-BF74-95628FA3FC9F}" dt="2021-06-18T08:28:46.870" v="929"/>
          <ac:spMkLst>
            <pc:docMk/>
            <pc:sldMk cId="1562626144" sldId="302"/>
            <ac:spMk id="3" creationId="{20E1B085-9F7E-4C67-AEF9-0BD3609096CE}"/>
          </ac:spMkLst>
        </pc:spChg>
        <pc:picChg chg="add del mod">
          <ac:chgData name="Wietse Fopma" userId="0a769943-bc47-4320-8416-2ae1a335b242" providerId="ADAL" clId="{4EBDEECC-9B6C-4BDB-BF74-95628FA3FC9F}" dt="2021-06-18T08:28:24.446" v="928" actId="478"/>
          <ac:picMkLst>
            <pc:docMk/>
            <pc:sldMk cId="1562626144" sldId="302"/>
            <ac:picMk id="4" creationId="{02122983-6D27-4F20-B935-11C2437169B3}"/>
          </ac:picMkLst>
        </pc:picChg>
        <pc:picChg chg="add mod">
          <ac:chgData name="Wietse Fopma" userId="0a769943-bc47-4320-8416-2ae1a335b242" providerId="ADAL" clId="{4EBDEECC-9B6C-4BDB-BF74-95628FA3FC9F}" dt="2021-06-18T08:28:46.870" v="929"/>
          <ac:picMkLst>
            <pc:docMk/>
            <pc:sldMk cId="1562626144" sldId="302"/>
            <ac:picMk id="5" creationId="{784FF44C-372A-487E-8C4D-B92A4D5D2026}"/>
          </ac:picMkLst>
        </pc:picChg>
      </pc:sldChg>
      <pc:sldChg chg="modSp mod modNotesTx">
        <pc:chgData name="Wietse Fopma" userId="0a769943-bc47-4320-8416-2ae1a335b242" providerId="ADAL" clId="{4EBDEECC-9B6C-4BDB-BF74-95628FA3FC9F}" dt="2021-06-18T10:48:56.857" v="4148" actId="20577"/>
        <pc:sldMkLst>
          <pc:docMk/>
          <pc:sldMk cId="194138625" sldId="303"/>
        </pc:sldMkLst>
        <pc:spChg chg="mod">
          <ac:chgData name="Wietse Fopma" userId="0a769943-bc47-4320-8416-2ae1a335b242" providerId="ADAL" clId="{4EBDEECC-9B6C-4BDB-BF74-95628FA3FC9F}" dt="2021-06-18T08:31:39.264" v="953" actId="20577"/>
          <ac:spMkLst>
            <pc:docMk/>
            <pc:sldMk cId="194138625" sldId="303"/>
            <ac:spMk id="2" creationId="{26112853-A9F3-448C-9A1B-17795D520654}"/>
          </ac:spMkLst>
        </pc:spChg>
        <pc:spChg chg="mod">
          <ac:chgData name="Wietse Fopma" userId="0a769943-bc47-4320-8416-2ae1a335b242" providerId="ADAL" clId="{4EBDEECC-9B6C-4BDB-BF74-95628FA3FC9F}" dt="2021-06-18T08:52:22.624" v="1092" actId="20577"/>
          <ac:spMkLst>
            <pc:docMk/>
            <pc:sldMk cId="194138625" sldId="303"/>
            <ac:spMk id="3" creationId="{7FB5CDE7-21B3-4056-8BC4-B6756D81201F}"/>
          </ac:spMkLst>
        </pc:spChg>
      </pc:sldChg>
      <pc:sldChg chg="modSp mod ord">
        <pc:chgData name="Wietse Fopma" userId="0a769943-bc47-4320-8416-2ae1a335b242" providerId="ADAL" clId="{4EBDEECC-9B6C-4BDB-BF74-95628FA3FC9F}" dt="2021-06-18T10:44:49.083" v="4036" actId="20577"/>
        <pc:sldMkLst>
          <pc:docMk/>
          <pc:sldMk cId="113225026" sldId="304"/>
        </pc:sldMkLst>
        <pc:spChg chg="mod">
          <ac:chgData name="Wietse Fopma" userId="0a769943-bc47-4320-8416-2ae1a335b242" providerId="ADAL" clId="{4EBDEECC-9B6C-4BDB-BF74-95628FA3FC9F}" dt="2021-06-18T10:44:49.083" v="4036" actId="20577"/>
          <ac:spMkLst>
            <pc:docMk/>
            <pc:sldMk cId="113225026" sldId="304"/>
            <ac:spMk id="2" creationId="{0F16771C-BE40-4214-A577-CA3E8371D438}"/>
          </ac:spMkLst>
        </pc:spChg>
      </pc:sldChg>
      <pc:sldChg chg="modSp mod modNotesTx">
        <pc:chgData name="Wietse Fopma" userId="0a769943-bc47-4320-8416-2ae1a335b242" providerId="ADAL" clId="{4EBDEECC-9B6C-4BDB-BF74-95628FA3FC9F}" dt="2021-06-18T10:50:19.774" v="4187" actId="20577"/>
        <pc:sldMkLst>
          <pc:docMk/>
          <pc:sldMk cId="1460856602" sldId="305"/>
        </pc:sldMkLst>
        <pc:spChg chg="mod">
          <ac:chgData name="Wietse Fopma" userId="0a769943-bc47-4320-8416-2ae1a335b242" providerId="ADAL" clId="{4EBDEECC-9B6C-4BDB-BF74-95628FA3FC9F}" dt="2021-06-18T10:50:19.774" v="4187" actId="20577"/>
          <ac:spMkLst>
            <pc:docMk/>
            <pc:sldMk cId="1460856602" sldId="305"/>
            <ac:spMk id="2" creationId="{45808F08-C21C-4C99-8474-A13E30312801}"/>
          </ac:spMkLst>
        </pc:spChg>
        <pc:spChg chg="mod">
          <ac:chgData name="Wietse Fopma" userId="0a769943-bc47-4320-8416-2ae1a335b242" providerId="ADAL" clId="{4EBDEECC-9B6C-4BDB-BF74-95628FA3FC9F}" dt="2021-06-18T09:30:27.849" v="1906" actId="20577"/>
          <ac:spMkLst>
            <pc:docMk/>
            <pc:sldMk cId="1460856602" sldId="305"/>
            <ac:spMk id="3" creationId="{E7E5DE10-54A2-4C82-B092-EEA05EE2D07E}"/>
          </ac:spMkLst>
        </pc:spChg>
      </pc:sldChg>
      <pc:sldChg chg="del modNotesTx">
        <pc:chgData name="Wietse Fopma" userId="0a769943-bc47-4320-8416-2ae1a335b242" providerId="ADAL" clId="{4EBDEECC-9B6C-4BDB-BF74-95628FA3FC9F}" dt="2021-06-18T10:54:10.822" v="4330" actId="47"/>
        <pc:sldMkLst>
          <pc:docMk/>
          <pc:sldMk cId="3331867225" sldId="306"/>
        </pc:sldMkLst>
      </pc:sldChg>
      <pc:sldChg chg="modSp new mod modAnim modNotesTx">
        <pc:chgData name="Wietse Fopma" userId="0a769943-bc47-4320-8416-2ae1a335b242" providerId="ADAL" clId="{4EBDEECC-9B6C-4BDB-BF74-95628FA3FC9F}" dt="2021-06-18T10:47:22.130" v="4081" actId="20577"/>
        <pc:sldMkLst>
          <pc:docMk/>
          <pc:sldMk cId="92582405" sldId="307"/>
        </pc:sldMkLst>
        <pc:spChg chg="mod">
          <ac:chgData name="Wietse Fopma" userId="0a769943-bc47-4320-8416-2ae1a335b242" providerId="ADAL" clId="{4EBDEECC-9B6C-4BDB-BF74-95628FA3FC9F}" dt="2021-06-18T08:03:09.405" v="48" actId="20577"/>
          <ac:spMkLst>
            <pc:docMk/>
            <pc:sldMk cId="92582405" sldId="307"/>
            <ac:spMk id="2" creationId="{4A5471C8-3D44-404C-94AF-04CD93530B77}"/>
          </ac:spMkLst>
        </pc:spChg>
        <pc:spChg chg="mod">
          <ac:chgData name="Wietse Fopma" userId="0a769943-bc47-4320-8416-2ae1a335b242" providerId="ADAL" clId="{4EBDEECC-9B6C-4BDB-BF74-95628FA3FC9F}" dt="2021-06-18T10:47:22.130" v="4081" actId="20577"/>
          <ac:spMkLst>
            <pc:docMk/>
            <pc:sldMk cId="92582405" sldId="307"/>
            <ac:spMk id="3" creationId="{2F37B580-0B88-424B-BBC1-91E95C668F13}"/>
          </ac:spMkLst>
        </pc:spChg>
      </pc:sldChg>
      <pc:sldChg chg="modSp new mod ord modNotesTx">
        <pc:chgData name="Wietse Fopma" userId="0a769943-bc47-4320-8416-2ae1a335b242" providerId="ADAL" clId="{4EBDEECC-9B6C-4BDB-BF74-95628FA3FC9F}" dt="2021-06-18T10:32:14.663" v="3483" actId="20577"/>
        <pc:sldMkLst>
          <pc:docMk/>
          <pc:sldMk cId="3121490866" sldId="308"/>
        </pc:sldMkLst>
        <pc:spChg chg="mod">
          <ac:chgData name="Wietse Fopma" userId="0a769943-bc47-4320-8416-2ae1a335b242" providerId="ADAL" clId="{4EBDEECC-9B6C-4BDB-BF74-95628FA3FC9F}" dt="2021-06-18T10:23:00.257" v="2604" actId="20577"/>
          <ac:spMkLst>
            <pc:docMk/>
            <pc:sldMk cId="3121490866" sldId="308"/>
            <ac:spMk id="2" creationId="{B208478F-60D3-4526-BD57-2DF0EDEFFB4E}"/>
          </ac:spMkLst>
        </pc:spChg>
        <pc:spChg chg="mod">
          <ac:chgData name="Wietse Fopma" userId="0a769943-bc47-4320-8416-2ae1a335b242" providerId="ADAL" clId="{4EBDEECC-9B6C-4BDB-BF74-95628FA3FC9F}" dt="2021-06-18T10:30:57.485" v="3346" actId="20577"/>
          <ac:spMkLst>
            <pc:docMk/>
            <pc:sldMk cId="3121490866" sldId="308"/>
            <ac:spMk id="3" creationId="{157059EB-790C-4944-B938-2FA75A43067E}"/>
          </ac:spMkLst>
        </pc:spChg>
      </pc:sldChg>
      <pc:sldChg chg="modSp new mod">
        <pc:chgData name="Wietse Fopma" userId="0a769943-bc47-4320-8416-2ae1a335b242" providerId="ADAL" clId="{4EBDEECC-9B6C-4BDB-BF74-95628FA3FC9F}" dt="2021-06-25T09:29:40.593" v="4401" actId="20577"/>
        <pc:sldMkLst>
          <pc:docMk/>
          <pc:sldMk cId="2585777764" sldId="309"/>
        </pc:sldMkLst>
        <pc:spChg chg="mod">
          <ac:chgData name="Wietse Fopma" userId="0a769943-bc47-4320-8416-2ae1a335b242" providerId="ADAL" clId="{4EBDEECC-9B6C-4BDB-BF74-95628FA3FC9F}" dt="2021-06-25T09:29:33.565" v="4363" actId="20577"/>
          <ac:spMkLst>
            <pc:docMk/>
            <pc:sldMk cId="2585777764" sldId="309"/>
            <ac:spMk id="2" creationId="{F519F354-2DA1-48D0-83C5-EA50BCB5BB56}"/>
          </ac:spMkLst>
        </pc:spChg>
        <pc:spChg chg="mod">
          <ac:chgData name="Wietse Fopma" userId="0a769943-bc47-4320-8416-2ae1a335b242" providerId="ADAL" clId="{4EBDEECC-9B6C-4BDB-BF74-95628FA3FC9F}" dt="2021-06-25T09:29:40.593" v="4401" actId="20577"/>
          <ac:spMkLst>
            <pc:docMk/>
            <pc:sldMk cId="2585777764" sldId="309"/>
            <ac:spMk id="3" creationId="{C8312E63-4264-44D8-B50C-5C000E7167F0}"/>
          </ac:spMkLst>
        </pc:spChg>
      </pc:sldChg>
    </pc:docChg>
  </pc:docChgLst>
  <pc:docChgLst>
    <pc:chgData name="Wietse Fopma" userId="S::w.fopma@noorderpoort.nl::0a769943-bc47-4320-8416-2ae1a335b242" providerId="AD" clId="Web-{C6C879D7-4C1E-150E-B77A-C4913E4AE4AD}"/>
    <pc:docChg chg="addSld modSld">
      <pc:chgData name="Wietse Fopma" userId="S::w.fopma@noorderpoort.nl::0a769943-bc47-4320-8416-2ae1a335b242" providerId="AD" clId="Web-{C6C879D7-4C1E-150E-B77A-C4913E4AE4AD}" dt="2022-06-07T11:48:53.837" v="3" actId="1076"/>
      <pc:docMkLst>
        <pc:docMk/>
      </pc:docMkLst>
      <pc:sldChg chg="addSp delSp modSp">
        <pc:chgData name="Wietse Fopma" userId="S::w.fopma@noorderpoort.nl::0a769943-bc47-4320-8416-2ae1a335b242" providerId="AD" clId="Web-{C6C879D7-4C1E-150E-B77A-C4913E4AE4AD}" dt="2022-06-07T11:48:53.837" v="3" actId="1076"/>
        <pc:sldMkLst>
          <pc:docMk/>
          <pc:sldMk cId="727644808" sldId="263"/>
        </pc:sldMkLst>
        <pc:picChg chg="add mod">
          <ac:chgData name="Wietse Fopma" userId="S::w.fopma@noorderpoort.nl::0a769943-bc47-4320-8416-2ae1a335b242" providerId="AD" clId="Web-{C6C879D7-4C1E-150E-B77A-C4913E4AE4AD}" dt="2022-06-07T11:48:53.837" v="3" actId="1076"/>
          <ac:picMkLst>
            <pc:docMk/>
            <pc:sldMk cId="727644808" sldId="263"/>
            <ac:picMk id="6" creationId="{C8B5AD46-4D45-4200-9504-EFA8AF11DB94}"/>
          </ac:picMkLst>
        </pc:picChg>
        <pc:picChg chg="del">
          <ac:chgData name="Wietse Fopma" userId="S::w.fopma@noorderpoort.nl::0a769943-bc47-4320-8416-2ae1a335b242" providerId="AD" clId="Web-{C6C879D7-4C1E-150E-B77A-C4913E4AE4AD}" dt="2022-06-07T11:48:51.118" v="1"/>
          <ac:picMkLst>
            <pc:docMk/>
            <pc:sldMk cId="727644808" sldId="263"/>
            <ac:picMk id="19" creationId="{3B44962B-32F8-4854-BB58-B1E59690E881}"/>
          </ac:picMkLst>
        </pc:picChg>
      </pc:sldChg>
      <pc:sldChg chg="add">
        <pc:chgData name="Wietse Fopma" userId="S::w.fopma@noorderpoort.nl::0a769943-bc47-4320-8416-2ae1a335b242" providerId="AD" clId="Web-{C6C879D7-4C1E-150E-B77A-C4913E4AE4AD}" dt="2022-06-07T11:48:42.274" v="0"/>
        <pc:sldMkLst>
          <pc:docMk/>
          <pc:sldMk cId="3514122658" sldId="309"/>
        </pc:sldMkLst>
      </pc:sldChg>
    </pc:docChg>
  </pc:docChgLst>
  <pc:docChgLst>
    <pc:chgData name="Wietse Fopma" userId="S::w.fopma@noorderpoort.nl::0a769943-bc47-4320-8416-2ae1a335b242" providerId="AD" clId="Web-{ABB3C09F-201C-B000-E2E2-C669CF25ADCA}"/>
    <pc:docChg chg="modSld">
      <pc:chgData name="Wietse Fopma" userId="S::w.fopma@noorderpoort.nl::0a769943-bc47-4320-8416-2ae1a335b242" providerId="AD" clId="Web-{ABB3C09F-201C-B000-E2E2-C669CF25ADCA}" dt="2021-04-22T10:10:29.301" v="0" actId="20577"/>
      <pc:docMkLst>
        <pc:docMk/>
      </pc:docMkLst>
      <pc:sldChg chg="modSp">
        <pc:chgData name="Wietse Fopma" userId="S::w.fopma@noorderpoort.nl::0a769943-bc47-4320-8416-2ae1a335b242" providerId="AD" clId="Web-{ABB3C09F-201C-B000-E2E2-C669CF25ADCA}" dt="2021-04-22T10:10:29.301" v="0" actId="20577"/>
        <pc:sldMkLst>
          <pc:docMk/>
          <pc:sldMk cId="1390434133" sldId="289"/>
        </pc:sldMkLst>
        <pc:spChg chg="mod">
          <ac:chgData name="Wietse Fopma" userId="S::w.fopma@noorderpoort.nl::0a769943-bc47-4320-8416-2ae1a335b242" providerId="AD" clId="Web-{ABB3C09F-201C-B000-E2E2-C669CF25ADCA}" dt="2021-04-22T10:10:29.301" v="0" actId="20577"/>
          <ac:spMkLst>
            <pc:docMk/>
            <pc:sldMk cId="1390434133" sldId="289"/>
            <ac:spMk id="3" creationId="{EC292A78-48B4-4EFE-993A-D6072BA44EC8}"/>
          </ac:spMkLst>
        </pc:spChg>
      </pc:sldChg>
    </pc:docChg>
  </pc:docChgLst>
  <pc:docChgLst>
    <pc:chgData name="Wietse Fopma" userId="S::w.fopma@noorderpoort.nl::0a769943-bc47-4320-8416-2ae1a335b242" providerId="AD" clId="Web-{18556061-8854-DAD6-A309-6EA01CA6CCA1}"/>
    <pc:docChg chg="modSld sldOrd">
      <pc:chgData name="Wietse Fopma" userId="S::w.fopma@noorderpoort.nl::0a769943-bc47-4320-8416-2ae1a335b242" providerId="AD" clId="Web-{18556061-8854-DAD6-A309-6EA01CA6CCA1}" dt="2021-06-18T07:38:44.504" v="34"/>
      <pc:docMkLst>
        <pc:docMk/>
      </pc:docMkLst>
      <pc:sldChg chg="modSp">
        <pc:chgData name="Wietse Fopma" userId="S::w.fopma@noorderpoort.nl::0a769943-bc47-4320-8416-2ae1a335b242" providerId="AD" clId="Web-{18556061-8854-DAD6-A309-6EA01CA6CCA1}" dt="2021-06-18T07:34:22.997" v="27" actId="20577"/>
        <pc:sldMkLst>
          <pc:docMk/>
          <pc:sldMk cId="2459439618" sldId="264"/>
        </pc:sldMkLst>
        <pc:spChg chg="mod">
          <ac:chgData name="Wietse Fopma" userId="S::w.fopma@noorderpoort.nl::0a769943-bc47-4320-8416-2ae1a335b242" providerId="AD" clId="Web-{18556061-8854-DAD6-A309-6EA01CA6CCA1}" dt="2021-06-18T07:34:22.997" v="27" actId="20577"/>
          <ac:spMkLst>
            <pc:docMk/>
            <pc:sldMk cId="2459439618" sldId="264"/>
            <ac:spMk id="3" creationId="{D4B55231-AEBB-4972-853E-7FB34B451EC7}"/>
          </ac:spMkLst>
        </pc:spChg>
      </pc:sldChg>
      <pc:sldChg chg="modSp">
        <pc:chgData name="Wietse Fopma" userId="S::w.fopma@noorderpoort.nl::0a769943-bc47-4320-8416-2ae1a335b242" providerId="AD" clId="Web-{18556061-8854-DAD6-A309-6EA01CA6CCA1}" dt="2021-06-18T07:34:39.076" v="30" actId="20577"/>
        <pc:sldMkLst>
          <pc:docMk/>
          <pc:sldMk cId="1150638041" sldId="279"/>
        </pc:sldMkLst>
        <pc:spChg chg="mod">
          <ac:chgData name="Wietse Fopma" userId="S::w.fopma@noorderpoort.nl::0a769943-bc47-4320-8416-2ae1a335b242" providerId="AD" clId="Web-{18556061-8854-DAD6-A309-6EA01CA6CCA1}" dt="2021-06-18T07:34:39.076" v="30" actId="20577"/>
          <ac:spMkLst>
            <pc:docMk/>
            <pc:sldMk cId="1150638041" sldId="279"/>
            <ac:spMk id="2" creationId="{4016D2F3-28F2-4166-B106-949E8136FC6E}"/>
          </ac:spMkLst>
        </pc:spChg>
      </pc:sldChg>
      <pc:sldChg chg="modSp">
        <pc:chgData name="Wietse Fopma" userId="S::w.fopma@noorderpoort.nl::0a769943-bc47-4320-8416-2ae1a335b242" providerId="AD" clId="Web-{18556061-8854-DAD6-A309-6EA01CA6CCA1}" dt="2021-06-18T07:33:10.854" v="1" actId="20577"/>
        <pc:sldMkLst>
          <pc:docMk/>
          <pc:sldMk cId="1390434133" sldId="289"/>
        </pc:sldMkLst>
        <pc:spChg chg="mod">
          <ac:chgData name="Wietse Fopma" userId="S::w.fopma@noorderpoort.nl::0a769943-bc47-4320-8416-2ae1a335b242" providerId="AD" clId="Web-{18556061-8854-DAD6-A309-6EA01CA6CCA1}" dt="2021-06-18T07:33:10.854" v="1" actId="20577"/>
          <ac:spMkLst>
            <pc:docMk/>
            <pc:sldMk cId="1390434133" sldId="289"/>
            <ac:spMk id="3" creationId="{EC292A78-48B4-4EFE-993A-D6072BA44EC8}"/>
          </ac:spMkLst>
        </pc:spChg>
      </pc:sldChg>
      <pc:sldChg chg="ord modNotes">
        <pc:chgData name="Wietse Fopma" userId="S::w.fopma@noorderpoort.nl::0a769943-bc47-4320-8416-2ae1a335b242" providerId="AD" clId="Web-{18556061-8854-DAD6-A309-6EA01CA6CCA1}" dt="2021-06-18T07:38:44.504" v="34"/>
        <pc:sldMkLst>
          <pc:docMk/>
          <pc:sldMk cId="2695845126" sldId="300"/>
        </pc:sldMkLst>
      </pc:sldChg>
    </pc:docChg>
  </pc:docChgLst>
  <pc:docChgLst>
    <pc:chgData name="Wietse Fopma" userId="S::w.fopma@noorderpoort.nl::0a769943-bc47-4320-8416-2ae1a335b242" providerId="AD" clId="Web-{29A679B2-E9C9-12B4-3A90-56B7C1ECC37F}"/>
    <pc:docChg chg="modSld">
      <pc:chgData name="Wietse Fopma" userId="S::w.fopma@noorderpoort.nl::0a769943-bc47-4320-8416-2ae1a335b242" providerId="AD" clId="Web-{29A679B2-E9C9-12B4-3A90-56B7C1ECC37F}" dt="2021-05-19T07:56:34.702" v="1" actId="20577"/>
      <pc:docMkLst>
        <pc:docMk/>
      </pc:docMkLst>
      <pc:sldChg chg="modSp">
        <pc:chgData name="Wietse Fopma" userId="S::w.fopma@noorderpoort.nl::0a769943-bc47-4320-8416-2ae1a335b242" providerId="AD" clId="Web-{29A679B2-E9C9-12B4-3A90-56B7C1ECC37F}" dt="2021-05-19T07:56:34.702" v="1" actId="20577"/>
        <pc:sldMkLst>
          <pc:docMk/>
          <pc:sldMk cId="2459439618" sldId="264"/>
        </pc:sldMkLst>
        <pc:spChg chg="mod">
          <ac:chgData name="Wietse Fopma" userId="S::w.fopma@noorderpoort.nl::0a769943-bc47-4320-8416-2ae1a335b242" providerId="AD" clId="Web-{29A679B2-E9C9-12B4-3A90-56B7C1ECC37F}" dt="2021-05-19T07:56:34.702" v="1" actId="20577"/>
          <ac:spMkLst>
            <pc:docMk/>
            <pc:sldMk cId="2459439618" sldId="264"/>
            <ac:spMk id="3" creationId="{D4B55231-AEBB-4972-853E-7FB34B451EC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42436-C16D-46A9-B221-09536AEF2A38}"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E661870D-E303-47CE-8F72-7E355E39A0F3}">
      <dgm:prSet/>
      <dgm:spPr/>
      <dgm:t>
        <a:bodyPr/>
        <a:lstStyle/>
        <a:p>
          <a:pPr>
            <a:lnSpc>
              <a:spcPct val="100000"/>
            </a:lnSpc>
          </a:pPr>
          <a:r>
            <a:rPr lang="nl-NL"/>
            <a:t>Open je facebook of Instagram tijdlijn.</a:t>
          </a:r>
          <a:endParaRPr lang="en-US"/>
        </a:p>
      </dgm:t>
    </dgm:pt>
    <dgm:pt modelId="{5F145FAE-30DD-40F0-BD79-D7353ADB800D}" type="parTrans" cxnId="{94627173-8642-4370-92EA-EA55C9A711D8}">
      <dgm:prSet/>
      <dgm:spPr/>
      <dgm:t>
        <a:bodyPr/>
        <a:lstStyle/>
        <a:p>
          <a:endParaRPr lang="en-US"/>
        </a:p>
      </dgm:t>
    </dgm:pt>
    <dgm:pt modelId="{008FDE85-CC79-4856-964B-82A60903D3AB}" type="sibTrans" cxnId="{94627173-8642-4370-92EA-EA55C9A711D8}">
      <dgm:prSet/>
      <dgm:spPr/>
      <dgm:t>
        <a:bodyPr/>
        <a:lstStyle/>
        <a:p>
          <a:endParaRPr lang="en-US"/>
        </a:p>
      </dgm:t>
    </dgm:pt>
    <dgm:pt modelId="{99487FB7-F60D-4AE4-BBB4-69458EB67A86}">
      <dgm:prSet/>
      <dgm:spPr/>
      <dgm:t>
        <a:bodyPr/>
        <a:lstStyle/>
        <a:p>
          <a:pPr>
            <a:lnSpc>
              <a:spcPct val="100000"/>
            </a:lnSpc>
          </a:pPr>
          <a:r>
            <a:rPr lang="nl-NL"/>
            <a:t>Waar gaat het eerste filmpje over die je te zien krijgt?</a:t>
          </a:r>
          <a:endParaRPr lang="en-US"/>
        </a:p>
      </dgm:t>
    </dgm:pt>
    <dgm:pt modelId="{ACB0808C-743E-42E0-8976-1DB7B6A755F2}" type="parTrans" cxnId="{57E68F6F-8DEA-40DB-ABDA-994A8E5C4A5C}">
      <dgm:prSet/>
      <dgm:spPr/>
      <dgm:t>
        <a:bodyPr/>
        <a:lstStyle/>
        <a:p>
          <a:endParaRPr lang="en-US"/>
        </a:p>
      </dgm:t>
    </dgm:pt>
    <dgm:pt modelId="{5DCB9906-933E-4895-8F36-C345CF775980}" type="sibTrans" cxnId="{57E68F6F-8DEA-40DB-ABDA-994A8E5C4A5C}">
      <dgm:prSet/>
      <dgm:spPr/>
      <dgm:t>
        <a:bodyPr/>
        <a:lstStyle/>
        <a:p>
          <a:endParaRPr lang="en-US"/>
        </a:p>
      </dgm:t>
    </dgm:pt>
    <dgm:pt modelId="{6D776575-A204-4EB7-B4B4-D7E06BE7A68B}" type="pres">
      <dgm:prSet presAssocID="{A1042436-C16D-46A9-B221-09536AEF2A38}" presName="root" presStyleCnt="0">
        <dgm:presLayoutVars>
          <dgm:dir/>
          <dgm:resizeHandles val="exact"/>
        </dgm:presLayoutVars>
      </dgm:prSet>
      <dgm:spPr/>
    </dgm:pt>
    <dgm:pt modelId="{0B9593A5-AE61-4C0E-AF7E-5165AD6E0C36}" type="pres">
      <dgm:prSet presAssocID="{E661870D-E303-47CE-8F72-7E355E39A0F3}" presName="compNode" presStyleCnt="0"/>
      <dgm:spPr/>
    </dgm:pt>
    <dgm:pt modelId="{18E16AE8-F077-4252-844E-22F37FF3CB34}" type="pres">
      <dgm:prSet presAssocID="{E661870D-E303-47CE-8F72-7E355E39A0F3}" presName="bgRect" presStyleLbl="bgShp" presStyleIdx="0" presStyleCnt="2"/>
      <dgm:spPr/>
    </dgm:pt>
    <dgm:pt modelId="{95651B90-A387-4B19-9951-ACBEC9AC8CE3}" type="pres">
      <dgm:prSet presAssocID="{E661870D-E303-47CE-8F72-7E355E39A0F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erbindingen"/>
        </a:ext>
      </dgm:extLst>
    </dgm:pt>
    <dgm:pt modelId="{E2FB786A-49A6-4F55-94F7-C6B24DCF5986}" type="pres">
      <dgm:prSet presAssocID="{E661870D-E303-47CE-8F72-7E355E39A0F3}" presName="spaceRect" presStyleCnt="0"/>
      <dgm:spPr/>
    </dgm:pt>
    <dgm:pt modelId="{89290D4B-711F-47DC-AFD0-C124012A0BE5}" type="pres">
      <dgm:prSet presAssocID="{E661870D-E303-47CE-8F72-7E355E39A0F3}" presName="parTx" presStyleLbl="revTx" presStyleIdx="0" presStyleCnt="2">
        <dgm:presLayoutVars>
          <dgm:chMax val="0"/>
          <dgm:chPref val="0"/>
        </dgm:presLayoutVars>
      </dgm:prSet>
      <dgm:spPr/>
    </dgm:pt>
    <dgm:pt modelId="{FA8CC55E-1389-4250-B3B7-391855191E4D}" type="pres">
      <dgm:prSet presAssocID="{008FDE85-CC79-4856-964B-82A60903D3AB}" presName="sibTrans" presStyleCnt="0"/>
      <dgm:spPr/>
    </dgm:pt>
    <dgm:pt modelId="{E9FAA5E9-AF8C-48C1-8AF2-69BE297F4415}" type="pres">
      <dgm:prSet presAssocID="{99487FB7-F60D-4AE4-BBB4-69458EB67A86}" presName="compNode" presStyleCnt="0"/>
      <dgm:spPr/>
    </dgm:pt>
    <dgm:pt modelId="{051B3015-E0CD-4237-8DB2-2BE53F927E66}" type="pres">
      <dgm:prSet presAssocID="{99487FB7-F60D-4AE4-BBB4-69458EB67A86}" presName="bgRect" presStyleLbl="bgShp" presStyleIdx="1" presStyleCnt="2"/>
      <dgm:spPr/>
    </dgm:pt>
    <dgm:pt modelId="{BE630ADA-48F8-4B5A-8F2B-40F16442E591}" type="pres">
      <dgm:prSet presAssocID="{99487FB7-F60D-4AE4-BBB4-69458EB67A8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entatie met media"/>
        </a:ext>
      </dgm:extLst>
    </dgm:pt>
    <dgm:pt modelId="{B870C199-E2B4-4D2A-8CCD-9CC20F2B86B6}" type="pres">
      <dgm:prSet presAssocID="{99487FB7-F60D-4AE4-BBB4-69458EB67A86}" presName="spaceRect" presStyleCnt="0"/>
      <dgm:spPr/>
    </dgm:pt>
    <dgm:pt modelId="{97CE180E-607C-4C27-A12B-397257128593}" type="pres">
      <dgm:prSet presAssocID="{99487FB7-F60D-4AE4-BBB4-69458EB67A86}" presName="parTx" presStyleLbl="revTx" presStyleIdx="1" presStyleCnt="2">
        <dgm:presLayoutVars>
          <dgm:chMax val="0"/>
          <dgm:chPref val="0"/>
        </dgm:presLayoutVars>
      </dgm:prSet>
      <dgm:spPr/>
    </dgm:pt>
  </dgm:ptLst>
  <dgm:cxnLst>
    <dgm:cxn modelId="{C2188949-6DB4-4E08-B686-02CB1268FE0A}" type="presOf" srcId="{A1042436-C16D-46A9-B221-09536AEF2A38}" destId="{6D776575-A204-4EB7-B4B4-D7E06BE7A68B}" srcOrd="0" destOrd="0" presId="urn:microsoft.com/office/officeart/2018/2/layout/IconVerticalSolidList"/>
    <dgm:cxn modelId="{4E0EB46D-80B6-4A5A-8360-1E42F31371EE}" type="presOf" srcId="{E661870D-E303-47CE-8F72-7E355E39A0F3}" destId="{89290D4B-711F-47DC-AFD0-C124012A0BE5}" srcOrd="0" destOrd="0" presId="urn:microsoft.com/office/officeart/2018/2/layout/IconVerticalSolidList"/>
    <dgm:cxn modelId="{57E68F6F-8DEA-40DB-ABDA-994A8E5C4A5C}" srcId="{A1042436-C16D-46A9-B221-09536AEF2A38}" destId="{99487FB7-F60D-4AE4-BBB4-69458EB67A86}" srcOrd="1" destOrd="0" parTransId="{ACB0808C-743E-42E0-8976-1DB7B6A755F2}" sibTransId="{5DCB9906-933E-4895-8F36-C345CF775980}"/>
    <dgm:cxn modelId="{94627173-8642-4370-92EA-EA55C9A711D8}" srcId="{A1042436-C16D-46A9-B221-09536AEF2A38}" destId="{E661870D-E303-47CE-8F72-7E355E39A0F3}" srcOrd="0" destOrd="0" parTransId="{5F145FAE-30DD-40F0-BD79-D7353ADB800D}" sibTransId="{008FDE85-CC79-4856-964B-82A60903D3AB}"/>
    <dgm:cxn modelId="{CAEE267F-13B6-48E0-AC19-57E447B1FC3E}" type="presOf" srcId="{99487FB7-F60D-4AE4-BBB4-69458EB67A86}" destId="{97CE180E-607C-4C27-A12B-397257128593}" srcOrd="0" destOrd="0" presId="urn:microsoft.com/office/officeart/2018/2/layout/IconVerticalSolidList"/>
    <dgm:cxn modelId="{FDFE68F3-48B0-43AA-9E59-3578C13FA5EC}" type="presParOf" srcId="{6D776575-A204-4EB7-B4B4-D7E06BE7A68B}" destId="{0B9593A5-AE61-4C0E-AF7E-5165AD6E0C36}" srcOrd="0" destOrd="0" presId="urn:microsoft.com/office/officeart/2018/2/layout/IconVerticalSolidList"/>
    <dgm:cxn modelId="{20B38624-53B5-4C69-A6CA-F188EECB2DB6}" type="presParOf" srcId="{0B9593A5-AE61-4C0E-AF7E-5165AD6E0C36}" destId="{18E16AE8-F077-4252-844E-22F37FF3CB34}" srcOrd="0" destOrd="0" presId="urn:microsoft.com/office/officeart/2018/2/layout/IconVerticalSolidList"/>
    <dgm:cxn modelId="{E747D20B-EE4C-4A9B-B20E-ABADAE52FA71}" type="presParOf" srcId="{0B9593A5-AE61-4C0E-AF7E-5165AD6E0C36}" destId="{95651B90-A387-4B19-9951-ACBEC9AC8CE3}" srcOrd="1" destOrd="0" presId="urn:microsoft.com/office/officeart/2018/2/layout/IconVerticalSolidList"/>
    <dgm:cxn modelId="{3F6EADA9-334E-49E8-963A-20BAA681357C}" type="presParOf" srcId="{0B9593A5-AE61-4C0E-AF7E-5165AD6E0C36}" destId="{E2FB786A-49A6-4F55-94F7-C6B24DCF5986}" srcOrd="2" destOrd="0" presId="urn:microsoft.com/office/officeart/2018/2/layout/IconVerticalSolidList"/>
    <dgm:cxn modelId="{AE228CE6-B8E7-4ABD-B8FF-9BE99C0D1A4D}" type="presParOf" srcId="{0B9593A5-AE61-4C0E-AF7E-5165AD6E0C36}" destId="{89290D4B-711F-47DC-AFD0-C124012A0BE5}" srcOrd="3" destOrd="0" presId="urn:microsoft.com/office/officeart/2018/2/layout/IconVerticalSolidList"/>
    <dgm:cxn modelId="{7CC27379-5091-4275-BE2B-C1E4CFAE2C76}" type="presParOf" srcId="{6D776575-A204-4EB7-B4B4-D7E06BE7A68B}" destId="{FA8CC55E-1389-4250-B3B7-391855191E4D}" srcOrd="1" destOrd="0" presId="urn:microsoft.com/office/officeart/2018/2/layout/IconVerticalSolidList"/>
    <dgm:cxn modelId="{8E4AAF76-EF03-4F5D-9F46-A7A6993F237B}" type="presParOf" srcId="{6D776575-A204-4EB7-B4B4-D7E06BE7A68B}" destId="{E9FAA5E9-AF8C-48C1-8AF2-69BE297F4415}" srcOrd="2" destOrd="0" presId="urn:microsoft.com/office/officeart/2018/2/layout/IconVerticalSolidList"/>
    <dgm:cxn modelId="{9AF5A0ED-AC0B-4F44-810A-B460A13AD2AF}" type="presParOf" srcId="{E9FAA5E9-AF8C-48C1-8AF2-69BE297F4415}" destId="{051B3015-E0CD-4237-8DB2-2BE53F927E66}" srcOrd="0" destOrd="0" presId="urn:microsoft.com/office/officeart/2018/2/layout/IconVerticalSolidList"/>
    <dgm:cxn modelId="{0DD05FE3-03EE-4670-9B4A-A6593613DE4B}" type="presParOf" srcId="{E9FAA5E9-AF8C-48C1-8AF2-69BE297F4415}" destId="{BE630ADA-48F8-4B5A-8F2B-40F16442E591}" srcOrd="1" destOrd="0" presId="urn:microsoft.com/office/officeart/2018/2/layout/IconVerticalSolidList"/>
    <dgm:cxn modelId="{AA533EEE-E4FF-4174-8D88-C8617EEFF91B}" type="presParOf" srcId="{E9FAA5E9-AF8C-48C1-8AF2-69BE297F4415}" destId="{B870C199-E2B4-4D2A-8CCD-9CC20F2B86B6}" srcOrd="2" destOrd="0" presId="urn:microsoft.com/office/officeart/2018/2/layout/IconVerticalSolidList"/>
    <dgm:cxn modelId="{86D5E1B7-AA3D-47DE-A724-BAC9C52461D5}" type="presParOf" srcId="{E9FAA5E9-AF8C-48C1-8AF2-69BE297F4415}" destId="{97CE180E-607C-4C27-A12B-39725712859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16AE8-F077-4252-844E-22F37FF3CB34}">
      <dsp:nvSpPr>
        <dsp:cNvPr id="0" name=""/>
        <dsp:cNvSpPr/>
      </dsp:nvSpPr>
      <dsp:spPr>
        <a:xfrm>
          <a:off x="0" y="832103"/>
          <a:ext cx="7315200" cy="153619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651B90-A387-4B19-9951-ACBEC9AC8CE3}">
      <dsp:nvSpPr>
        <dsp:cNvPr id="0" name=""/>
        <dsp:cNvSpPr/>
      </dsp:nvSpPr>
      <dsp:spPr>
        <a:xfrm>
          <a:off x="464698" y="1177747"/>
          <a:ext cx="844905" cy="8449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290D4B-711F-47DC-AFD0-C124012A0BE5}">
      <dsp:nvSpPr>
        <dsp:cNvPr id="0" name=""/>
        <dsp:cNvSpPr/>
      </dsp:nvSpPr>
      <dsp:spPr>
        <a:xfrm>
          <a:off x="1774301" y="832103"/>
          <a:ext cx="5540898" cy="153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80" tIns="162580" rIns="162580" bIns="162580" numCol="1" spcCol="1270" anchor="ctr" anchorCtr="0">
          <a:noAutofit/>
        </a:bodyPr>
        <a:lstStyle/>
        <a:p>
          <a:pPr marL="0" lvl="0" indent="0" algn="l" defTabSz="1111250">
            <a:lnSpc>
              <a:spcPct val="100000"/>
            </a:lnSpc>
            <a:spcBef>
              <a:spcPct val="0"/>
            </a:spcBef>
            <a:spcAft>
              <a:spcPct val="35000"/>
            </a:spcAft>
            <a:buNone/>
          </a:pPr>
          <a:r>
            <a:rPr lang="nl-NL" sz="2500" kern="1200"/>
            <a:t>Open je facebook of Instagram tijdlijn.</a:t>
          </a:r>
          <a:endParaRPr lang="en-US" sz="2500" kern="1200"/>
        </a:p>
      </dsp:txBody>
      <dsp:txXfrm>
        <a:off x="1774301" y="832103"/>
        <a:ext cx="5540898" cy="1536192"/>
      </dsp:txXfrm>
    </dsp:sp>
    <dsp:sp modelId="{051B3015-E0CD-4237-8DB2-2BE53F927E66}">
      <dsp:nvSpPr>
        <dsp:cNvPr id="0" name=""/>
        <dsp:cNvSpPr/>
      </dsp:nvSpPr>
      <dsp:spPr>
        <a:xfrm>
          <a:off x="0" y="2752344"/>
          <a:ext cx="7315200" cy="153619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630ADA-48F8-4B5A-8F2B-40F16442E591}">
      <dsp:nvSpPr>
        <dsp:cNvPr id="0" name=""/>
        <dsp:cNvSpPr/>
      </dsp:nvSpPr>
      <dsp:spPr>
        <a:xfrm>
          <a:off x="464698" y="3097987"/>
          <a:ext cx="844905" cy="8449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E180E-607C-4C27-A12B-397257128593}">
      <dsp:nvSpPr>
        <dsp:cNvPr id="0" name=""/>
        <dsp:cNvSpPr/>
      </dsp:nvSpPr>
      <dsp:spPr>
        <a:xfrm>
          <a:off x="1774301" y="2752344"/>
          <a:ext cx="5540898" cy="153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80" tIns="162580" rIns="162580" bIns="162580" numCol="1" spcCol="1270" anchor="ctr" anchorCtr="0">
          <a:noAutofit/>
        </a:bodyPr>
        <a:lstStyle/>
        <a:p>
          <a:pPr marL="0" lvl="0" indent="0" algn="l" defTabSz="1111250">
            <a:lnSpc>
              <a:spcPct val="100000"/>
            </a:lnSpc>
            <a:spcBef>
              <a:spcPct val="0"/>
            </a:spcBef>
            <a:spcAft>
              <a:spcPct val="35000"/>
            </a:spcAft>
            <a:buNone/>
          </a:pPr>
          <a:r>
            <a:rPr lang="nl-NL" sz="2500" kern="1200"/>
            <a:t>Waar gaat het eerste filmpje over die je te zien krijgt?</a:t>
          </a:r>
          <a:endParaRPr lang="en-US" sz="2500" kern="1200"/>
        </a:p>
      </dsp:txBody>
      <dsp:txXfrm>
        <a:off x="1774301" y="2752344"/>
        <a:ext cx="5540898" cy="15361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B1FE5-B33D-424D-B3BE-88C58367FDAB}" type="datetimeFigureOut">
              <a:rPr lang="nl-NL" smtClean="0"/>
              <a:t>7-6-2022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69117-F511-49D4-AE8D-E8963C12B3E6}" type="slidenum">
              <a:rPr lang="nl-NL" smtClean="0"/>
              <a:t>‹nr.›</a:t>
            </a:fld>
            <a:endParaRPr lang="nl-NL"/>
          </a:p>
        </p:txBody>
      </p:sp>
    </p:spTree>
    <p:extLst>
      <p:ext uri="{BB962C8B-B14F-4D97-AF65-F5344CB8AC3E}">
        <p14:creationId xmlns:p14="http://schemas.microsoft.com/office/powerpoint/2010/main" val="103251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RZkZ-PLJza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dZIw0fejBAQ"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Verdieping vragen stellen op de antwoorden. Wat bedoel je daarmee? Wanneer komt het voor? Heb je hier zelf ervaring mee? ect.</a:t>
            </a:r>
          </a:p>
        </p:txBody>
      </p:sp>
      <p:sp>
        <p:nvSpPr>
          <p:cNvPr id="4" name="Tijdelijke aanduiding voor dianummer 3"/>
          <p:cNvSpPr>
            <a:spLocks noGrp="1"/>
          </p:cNvSpPr>
          <p:nvPr>
            <p:ph type="sldNum" sz="quarter" idx="5"/>
          </p:nvPr>
        </p:nvSpPr>
        <p:spPr/>
        <p:txBody>
          <a:bodyPr/>
          <a:lstStyle/>
          <a:p>
            <a:fld id="{C4369117-F511-49D4-AE8D-E8963C12B3E6}" type="slidenum">
              <a:rPr lang="nl-NL" smtClean="0"/>
              <a:t>3</a:t>
            </a:fld>
            <a:endParaRPr lang="nl-NL"/>
          </a:p>
        </p:txBody>
      </p:sp>
    </p:spTree>
    <p:extLst>
      <p:ext uri="{BB962C8B-B14F-4D97-AF65-F5344CB8AC3E}">
        <p14:creationId xmlns:p14="http://schemas.microsoft.com/office/powerpoint/2010/main" val="3680230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Zet een groepsdiscussie in gang.</a:t>
            </a:r>
          </a:p>
          <a:p>
            <a:r>
              <a:rPr lang="nl-NL" dirty="0"/>
              <a:t>Wat vinden de studenten van </a:t>
            </a:r>
            <a:r>
              <a:rPr lang="nl-NL" dirty="0" err="1"/>
              <a:t>predictive</a:t>
            </a:r>
            <a:r>
              <a:rPr lang="nl-NL" dirty="0"/>
              <a:t> </a:t>
            </a:r>
            <a:r>
              <a:rPr lang="nl-NL" dirty="0" err="1"/>
              <a:t>policing</a:t>
            </a:r>
            <a:r>
              <a:rPr lang="nl-NL" dirty="0"/>
              <a:t>? Discriminatie? Waardvol? Extreem?</a:t>
            </a:r>
          </a:p>
          <a:p>
            <a:endParaRPr lang="nl-NL" dirty="0"/>
          </a:p>
          <a:p>
            <a:r>
              <a:rPr lang="nl-NL" dirty="0"/>
              <a:t>Vragen die aan de studenten gesteld kunnen worden:</a:t>
            </a:r>
          </a:p>
          <a:p>
            <a:pPr marL="171450" indent="-171450">
              <a:buFontTx/>
              <a:buChar char="-"/>
            </a:pPr>
            <a:r>
              <a:rPr lang="nl-NL" dirty="0"/>
              <a:t>Vind je het goed dat deze methode wordt gebruikt? Er worden wel zakkenrollers opgepakt.</a:t>
            </a:r>
          </a:p>
          <a:p>
            <a:pPr marL="171450" indent="-171450">
              <a:buFontTx/>
              <a:buChar char="-"/>
            </a:pPr>
            <a:r>
              <a:rPr lang="nl-NL" dirty="0"/>
              <a:t>Wat vind je ervan dat dit alleen op Oost Europeanen gericht is?</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C4369117-F511-49D4-AE8D-E8963C12B3E6}" type="slidenum">
              <a:rPr lang="nl-NL" smtClean="0"/>
              <a:t>12</a:t>
            </a:fld>
            <a:endParaRPr lang="nl-NL"/>
          </a:p>
        </p:txBody>
      </p:sp>
    </p:spTree>
    <p:extLst>
      <p:ext uri="{BB962C8B-B14F-4D97-AF65-F5344CB8AC3E}">
        <p14:creationId xmlns:p14="http://schemas.microsoft.com/office/powerpoint/2010/main" val="1446920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Video starten op 0:43 tot 1:48 (als de tijd het toelaat mag het filmpje uitgekeken worden).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https://www.youtube.com/watch?v=RZkZ-PLJzas</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C4369117-F511-49D4-AE8D-E8963C12B3E6}" type="slidenum">
              <a:rPr lang="nl-NL" smtClean="0"/>
              <a:t>13</a:t>
            </a:fld>
            <a:endParaRPr lang="nl-NL"/>
          </a:p>
        </p:txBody>
      </p:sp>
    </p:spTree>
    <p:extLst>
      <p:ext uri="{BB962C8B-B14F-4D97-AF65-F5344CB8AC3E}">
        <p14:creationId xmlns:p14="http://schemas.microsoft.com/office/powerpoint/2010/main" val="1911846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die gesteld kunnen worden aan de studenten:</a:t>
            </a:r>
          </a:p>
          <a:p>
            <a:pPr marL="171450" indent="-171450">
              <a:buFontTx/>
              <a:buChar char="-"/>
            </a:pPr>
            <a:r>
              <a:rPr lang="nl-NL" dirty="0"/>
              <a:t>Komt je deze filmpjes bekend voor?</a:t>
            </a:r>
          </a:p>
          <a:p>
            <a:pPr marL="171450" indent="-171450">
              <a:buFontTx/>
              <a:buChar char="-"/>
            </a:pPr>
            <a:r>
              <a:rPr lang="nl-NL" dirty="0"/>
              <a:t>Heb je dit eerder gezien?</a:t>
            </a:r>
          </a:p>
          <a:p>
            <a:pPr marL="171450" indent="-171450">
              <a:buFontTx/>
              <a:buChar char="-"/>
            </a:pPr>
            <a:r>
              <a:rPr lang="nl-NL" dirty="0"/>
              <a:t>Hoe kan het dat jij andere filmpjes te zien krijgt dan jou klasgenoten?</a:t>
            </a:r>
          </a:p>
          <a:p>
            <a:pPr marL="0" indent="0">
              <a:buFontTx/>
              <a:buNone/>
            </a:pPr>
            <a:endParaRPr lang="nl-NL" dirty="0"/>
          </a:p>
          <a:p>
            <a:pPr marL="0" indent="0">
              <a:buFontTx/>
              <a:buNone/>
            </a:pPr>
            <a:endParaRPr lang="nl-NL" dirty="0"/>
          </a:p>
          <a:p>
            <a:pPr marL="0" indent="0">
              <a:buFontTx/>
              <a:buNone/>
            </a:pPr>
            <a:r>
              <a:rPr lang="nl-NL" dirty="0"/>
              <a:t>Neem het voorbeeld van de </a:t>
            </a:r>
            <a:r>
              <a:rPr lang="nl-NL" dirty="0" err="1"/>
              <a:t>kattenfimpjes</a:t>
            </a:r>
            <a:r>
              <a:rPr lang="nl-NL" dirty="0"/>
              <a:t>, wanneer je veel kattenfilmpjes te zijn krijgt dan is de kans groot dat je in het </a:t>
            </a:r>
            <a:r>
              <a:rPr lang="nl-NL" dirty="0" err="1"/>
              <a:t>algortime</a:t>
            </a:r>
            <a:r>
              <a:rPr lang="nl-NL" dirty="0"/>
              <a:t> van kattenfilmpjes zit. Ga bijvoorbeeld naar Instagram en klik op het loepje, welke feed krijg je nu te zien? Komt jou dit bekend voor? Waarom? Heeft het misschien te maken met degene die je volgt, de eerdere filmpjes die je hebt gekeken, de </a:t>
            </a:r>
            <a:r>
              <a:rPr lang="nl-NL" dirty="0" err="1"/>
              <a:t>likes</a:t>
            </a:r>
            <a:r>
              <a:rPr lang="nl-NL" dirty="0"/>
              <a:t> die je hebt gegeven? </a:t>
            </a:r>
          </a:p>
          <a:p>
            <a:pPr marL="0" indent="0">
              <a:buFontTx/>
              <a:buNone/>
            </a:pPr>
            <a:endParaRPr lang="nl-NL" dirty="0"/>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C4369117-F511-49D4-AE8D-E8963C12B3E6}" type="slidenum">
              <a:rPr lang="nl-NL" smtClean="0"/>
              <a:t>14</a:t>
            </a:fld>
            <a:endParaRPr lang="nl-NL"/>
          </a:p>
        </p:txBody>
      </p:sp>
    </p:spTree>
    <p:extLst>
      <p:ext uri="{BB962C8B-B14F-4D97-AF65-F5344CB8AC3E}">
        <p14:creationId xmlns:p14="http://schemas.microsoft.com/office/powerpoint/2010/main" val="4082172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Hebben studenten geen bijbaan? Laat ze deze opdracht dan over hun .hobby, sport of interesses uitvoeren.</a:t>
            </a:r>
          </a:p>
          <a:p>
            <a:endParaRPr lang="nl-NL" dirty="0"/>
          </a:p>
          <a:p>
            <a:r>
              <a:rPr lang="nl-NL" dirty="0"/>
              <a:t>Denk met de studenten mee over hoe ze willen gaan uitleggen wat een algoritme is, dus met de vorm van de opdracht. </a:t>
            </a:r>
          </a:p>
        </p:txBody>
      </p:sp>
      <p:sp>
        <p:nvSpPr>
          <p:cNvPr id="4" name="Tijdelijke aanduiding voor dianummer 3"/>
          <p:cNvSpPr>
            <a:spLocks noGrp="1"/>
          </p:cNvSpPr>
          <p:nvPr>
            <p:ph type="sldNum" sz="quarter" idx="5"/>
          </p:nvPr>
        </p:nvSpPr>
        <p:spPr/>
        <p:txBody>
          <a:bodyPr/>
          <a:lstStyle/>
          <a:p>
            <a:fld id="{C4369117-F511-49D4-AE8D-E8963C12B3E6}" type="slidenum">
              <a:rPr lang="nl-NL" smtClean="0"/>
              <a:t>15</a:t>
            </a:fld>
            <a:endParaRPr lang="nl-NL"/>
          </a:p>
        </p:txBody>
      </p:sp>
    </p:spTree>
    <p:extLst>
      <p:ext uri="{BB962C8B-B14F-4D97-AF65-F5344CB8AC3E}">
        <p14:creationId xmlns:p14="http://schemas.microsoft.com/office/powerpoint/2010/main" val="2481364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Als je wil kan deze sheet gebruikt worden als extra informatie.</a:t>
            </a:r>
          </a:p>
          <a:p>
            <a:endParaRPr lang="nl-NL" b="1" dirty="0"/>
          </a:p>
          <a:p>
            <a:r>
              <a:rPr lang="nl-NL" dirty="0"/>
              <a:t>Ja, de overheid maakt gebruik van een algoritme om vast te stellen wie fraude pleegt bij het ontvangen van kindertoeslag. </a:t>
            </a:r>
          </a:p>
          <a:p>
            <a:r>
              <a:rPr lang="nl-NL" i="1" dirty="0"/>
              <a:t>Binnen dit algoritme worden stappen doorlopen om aan te kunnen geven wie er aangemerkt is voor fraude. Dit waren 5 criteria/stappen. 1 stap in het algoritme was om te kijken of je wel of geen Nederlander bent. Mensen die wel Nederlands waren gebeurde er niks. De mensen die geen Nederlander waren werden strenger gecontroleerd. En moesten aantonen waarom ze recht hebben op de toeslag.</a:t>
            </a:r>
            <a:endParaRPr lang="nl-NL" i="1" dirty="0">
              <a:cs typeface="Calibri"/>
            </a:endParaRPr>
          </a:p>
          <a:p>
            <a:r>
              <a:rPr lang="nl-NL" dirty="0"/>
              <a:t>In dit algoritme is een fout gemaakt waardoor duizenden mensen onterecht aangemerkt zijn. </a:t>
            </a:r>
          </a:p>
        </p:txBody>
      </p:sp>
      <p:sp>
        <p:nvSpPr>
          <p:cNvPr id="4" name="Tijdelijke aanduiding voor dianummer 3"/>
          <p:cNvSpPr>
            <a:spLocks noGrp="1"/>
          </p:cNvSpPr>
          <p:nvPr>
            <p:ph type="sldNum" sz="quarter" idx="5"/>
          </p:nvPr>
        </p:nvSpPr>
        <p:spPr/>
        <p:txBody>
          <a:bodyPr/>
          <a:lstStyle/>
          <a:p>
            <a:fld id="{C4369117-F511-49D4-AE8D-E8963C12B3E6}" type="slidenum">
              <a:rPr lang="nl-NL" smtClean="0"/>
              <a:t>16</a:t>
            </a:fld>
            <a:endParaRPr lang="nl-NL"/>
          </a:p>
        </p:txBody>
      </p:sp>
    </p:spTree>
    <p:extLst>
      <p:ext uri="{BB962C8B-B14F-4D97-AF65-F5344CB8AC3E}">
        <p14:creationId xmlns:p14="http://schemas.microsoft.com/office/powerpoint/2010/main" val="106642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Als je wil kan deze sheet gebruikt worden als extra informatie. Afhankelijk van jouw tijd. </a:t>
            </a:r>
          </a:p>
          <a:p>
            <a:endParaRPr lang="nl-NL" dirty="0"/>
          </a:p>
        </p:txBody>
      </p:sp>
      <p:sp>
        <p:nvSpPr>
          <p:cNvPr id="4" name="Tijdelijke aanduiding voor dianummer 3"/>
          <p:cNvSpPr>
            <a:spLocks noGrp="1"/>
          </p:cNvSpPr>
          <p:nvPr>
            <p:ph type="sldNum" sz="quarter" idx="5"/>
          </p:nvPr>
        </p:nvSpPr>
        <p:spPr/>
        <p:txBody>
          <a:bodyPr/>
          <a:lstStyle/>
          <a:p>
            <a:fld id="{C4369117-F511-49D4-AE8D-E8963C12B3E6}" type="slidenum">
              <a:rPr lang="nl-NL" smtClean="0"/>
              <a:t>17</a:t>
            </a:fld>
            <a:endParaRPr lang="nl-NL"/>
          </a:p>
        </p:txBody>
      </p:sp>
    </p:spTree>
    <p:extLst>
      <p:ext uri="{BB962C8B-B14F-4D97-AF65-F5344CB8AC3E}">
        <p14:creationId xmlns:p14="http://schemas.microsoft.com/office/powerpoint/2010/main" val="1118067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4369117-F511-49D4-AE8D-E8963C12B3E6}" type="slidenum">
              <a:rPr lang="nl-NL" smtClean="0"/>
              <a:t>18</a:t>
            </a:fld>
            <a:endParaRPr lang="nl-NL"/>
          </a:p>
        </p:txBody>
      </p:sp>
    </p:spTree>
    <p:extLst>
      <p:ext uri="{BB962C8B-B14F-4D97-AF65-F5344CB8AC3E}">
        <p14:creationId xmlns:p14="http://schemas.microsoft.com/office/powerpoint/2010/main" val="300266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Wie is Albert Einstein ook alweer en waarom staat hij hier?</a:t>
            </a:r>
          </a:p>
          <a:p>
            <a:endParaRPr lang="nl-NL" i="1" dirty="0"/>
          </a:p>
          <a:p>
            <a:r>
              <a:rPr lang="nl-NL" i="1" dirty="0"/>
              <a:t>Daag de studenten uit om:</a:t>
            </a:r>
          </a:p>
          <a:p>
            <a:pPr marL="0" indent="0">
              <a:buNone/>
            </a:pPr>
            <a:r>
              <a:rPr lang="nl-NL" i="1" dirty="0"/>
              <a:t>	- Nieuwsgierig te zijn</a:t>
            </a:r>
          </a:p>
          <a:p>
            <a:pPr marL="0" indent="0">
              <a:buNone/>
            </a:pPr>
            <a:r>
              <a:rPr lang="nl-NL" i="1" dirty="0"/>
              <a:t>	- Zonder oordeel te luisteren </a:t>
            </a:r>
          </a:p>
          <a:p>
            <a:pPr marL="0" indent="0">
              <a:buNone/>
            </a:pPr>
            <a:r>
              <a:rPr lang="nl-NL" i="1" dirty="0"/>
              <a:t>	- Flexibel te zijn</a:t>
            </a:r>
          </a:p>
          <a:p>
            <a:pPr marL="0" indent="0">
              <a:buNone/>
            </a:pPr>
            <a:r>
              <a:rPr lang="nl-NL" i="1" dirty="0"/>
              <a:t>	- Open te staan voor de mening van een ander en deze eerlijk te beoordelen</a:t>
            </a:r>
          </a:p>
          <a:p>
            <a:pPr marL="0" indent="0">
              <a:buNone/>
            </a:pPr>
            <a:r>
              <a:rPr lang="nl-NL" i="1" dirty="0"/>
              <a:t>	- Bereid zijn om je mening te heroverwegen</a:t>
            </a:r>
          </a:p>
          <a:p>
            <a:endParaRPr lang="nl-NL" i="1" dirty="0"/>
          </a:p>
        </p:txBody>
      </p:sp>
      <p:sp>
        <p:nvSpPr>
          <p:cNvPr id="4" name="Tijdelijke aanduiding voor dianummer 3"/>
          <p:cNvSpPr>
            <a:spLocks noGrp="1"/>
          </p:cNvSpPr>
          <p:nvPr>
            <p:ph type="sldNum" sz="quarter" idx="5"/>
          </p:nvPr>
        </p:nvSpPr>
        <p:spPr/>
        <p:txBody>
          <a:bodyPr/>
          <a:lstStyle/>
          <a:p>
            <a:fld id="{81C6AA1E-04F4-451E-A9FC-BC2E4C3874A2}" type="slidenum">
              <a:rPr lang="nl-NL" smtClean="0"/>
              <a:t>4</a:t>
            </a:fld>
            <a:endParaRPr lang="nl-NL"/>
          </a:p>
        </p:txBody>
      </p:sp>
    </p:spTree>
    <p:extLst>
      <p:ext uri="{BB962C8B-B14F-4D97-AF65-F5344CB8AC3E}">
        <p14:creationId xmlns:p14="http://schemas.microsoft.com/office/powerpoint/2010/main" val="22923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Ja, een algoritme weet dat jij een fiets zoekt. Deze informatie wordt verzonden naar andere partijen die hier jou koopgedrag op willen beïnvloeden.</a:t>
            </a:r>
          </a:p>
        </p:txBody>
      </p:sp>
      <p:sp>
        <p:nvSpPr>
          <p:cNvPr id="4" name="Tijdelijke aanduiding voor dianummer 3"/>
          <p:cNvSpPr>
            <a:spLocks noGrp="1"/>
          </p:cNvSpPr>
          <p:nvPr>
            <p:ph type="sldNum" sz="quarter" idx="5"/>
          </p:nvPr>
        </p:nvSpPr>
        <p:spPr/>
        <p:txBody>
          <a:bodyPr/>
          <a:lstStyle/>
          <a:p>
            <a:fld id="{C4369117-F511-49D4-AE8D-E8963C12B3E6}" type="slidenum">
              <a:rPr lang="nl-NL" smtClean="0"/>
              <a:t>5</a:t>
            </a:fld>
            <a:endParaRPr lang="nl-NL"/>
          </a:p>
        </p:txBody>
      </p:sp>
    </p:spTree>
    <p:extLst>
      <p:ext uri="{BB962C8B-B14F-4D97-AF65-F5344CB8AC3E}">
        <p14:creationId xmlns:p14="http://schemas.microsoft.com/office/powerpoint/2010/main" val="340702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opdracht duurt ongeveer 2 minuten.</a:t>
            </a:r>
          </a:p>
        </p:txBody>
      </p:sp>
      <p:sp>
        <p:nvSpPr>
          <p:cNvPr id="4" name="Tijdelijke aanduiding voor dianummer 3"/>
          <p:cNvSpPr>
            <a:spLocks noGrp="1"/>
          </p:cNvSpPr>
          <p:nvPr>
            <p:ph type="sldNum" sz="quarter" idx="5"/>
          </p:nvPr>
        </p:nvSpPr>
        <p:spPr/>
        <p:txBody>
          <a:bodyPr/>
          <a:lstStyle/>
          <a:p>
            <a:fld id="{C4369117-F511-49D4-AE8D-E8963C12B3E6}" type="slidenum">
              <a:rPr lang="nl-NL" smtClean="0"/>
              <a:t>6</a:t>
            </a:fld>
            <a:endParaRPr lang="nl-NL"/>
          </a:p>
        </p:txBody>
      </p:sp>
    </p:spTree>
    <p:extLst>
      <p:ext uri="{BB962C8B-B14F-4D97-AF65-F5344CB8AC3E}">
        <p14:creationId xmlns:p14="http://schemas.microsoft.com/office/powerpoint/2010/main" val="396578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een stappenplan heb je bepaalde gegevens nodig. Als je het recept voor pannenkoeken uitwerkt heb je bijvoorbeeld meel, bloem en eieren nodig.</a:t>
            </a:r>
          </a:p>
          <a:p>
            <a:endParaRPr lang="nl-NL" dirty="0"/>
          </a:p>
          <a:p>
            <a:r>
              <a:rPr lang="nl-NL" dirty="0"/>
              <a:t>Het zelfde gebeurd ook bij een digitaal algoritme (stappenplan). Iemand die jou een advertentie wil laten zien zijn bijvoorbeeld persoonsgegevens, zoektermen en advertentie voorkeuren nodig. Zo weet internet ook wanneer je  opzoek bent naar een nieuwe fiets, of nieuwe kleren.</a:t>
            </a:r>
          </a:p>
          <a:p>
            <a:endParaRPr lang="nl-NL" dirty="0"/>
          </a:p>
          <a:p>
            <a:r>
              <a:rPr lang="nl-NL" dirty="0"/>
              <a:t>https://www.todaysteachingtools.com/digitale-voetafdruk.html </a:t>
            </a:r>
          </a:p>
          <a:p>
            <a:endParaRPr lang="nl-NL" dirty="0"/>
          </a:p>
        </p:txBody>
      </p:sp>
      <p:sp>
        <p:nvSpPr>
          <p:cNvPr id="4" name="Tijdelijke aanduiding voor dianummer 3"/>
          <p:cNvSpPr>
            <a:spLocks noGrp="1"/>
          </p:cNvSpPr>
          <p:nvPr>
            <p:ph type="sldNum" sz="quarter" idx="5"/>
          </p:nvPr>
        </p:nvSpPr>
        <p:spPr/>
        <p:txBody>
          <a:bodyPr/>
          <a:lstStyle/>
          <a:p>
            <a:fld id="{C4369117-F511-49D4-AE8D-E8963C12B3E6}" type="slidenum">
              <a:rPr lang="nl-NL" smtClean="0"/>
              <a:t>7</a:t>
            </a:fld>
            <a:endParaRPr lang="nl-NL"/>
          </a:p>
        </p:txBody>
      </p:sp>
    </p:spTree>
    <p:extLst>
      <p:ext uri="{BB962C8B-B14F-4D97-AF65-F5344CB8AC3E}">
        <p14:creationId xmlns:p14="http://schemas.microsoft.com/office/powerpoint/2010/main" val="1992537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ighlight>
                  <a:srgbClr val="FFFF00"/>
                </a:highlight>
              </a:rPr>
              <a:t>Vragen aan de studenten wat een stappenplan is. Laat ze hierbij zelf met voorbeelden komen.</a:t>
            </a:r>
          </a:p>
          <a:p>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kern="1200" dirty="0">
                <a:solidFill>
                  <a:schemeClr val="tx1"/>
                </a:solidFill>
                <a:effectLst/>
                <a:latin typeface="+mn-lt"/>
                <a:ea typeface="+mn-ea"/>
                <a:cs typeface="+mn-cs"/>
              </a:rPr>
              <a:t>Belangrijk</a:t>
            </a:r>
            <a:r>
              <a:rPr lang="nl-NL" sz="1200" b="0" i="0" kern="1200" dirty="0">
                <a:solidFill>
                  <a:schemeClr val="tx1"/>
                </a:solidFill>
                <a:effectLst/>
                <a:latin typeface="+mn-lt"/>
                <a:ea typeface="+mn-ea"/>
                <a:cs typeface="+mn-cs"/>
              </a:rPr>
              <a:t>: Een rekensom is een algoritme, maar het bereiden van een maaltijd is dat ook. Je volgt de stappen in een recept om het doel – het eten op tafel – te bereiken. </a:t>
            </a:r>
          </a:p>
          <a:p>
            <a:endParaRPr lang="nl-NL" dirty="0">
              <a:highlight>
                <a:srgbClr val="FFFF00"/>
              </a:highlight>
            </a:endParaRPr>
          </a:p>
          <a:p>
            <a:r>
              <a:rPr lang="nl-NL">
                <a:highlight>
                  <a:srgbClr val="FFFF00"/>
                </a:highlight>
              </a:rPr>
              <a:t>Het antwoord van een algoritme is altijd een JA of NEE (een 1 of een 0)</a:t>
            </a:r>
            <a:endParaRPr lang="nl-NL">
              <a:highlight>
                <a:srgbClr val="FFFF00"/>
              </a:highlight>
              <a:cs typeface="Calibri"/>
            </a:endParaRPr>
          </a:p>
          <a:p>
            <a:endParaRPr lang="nl-NL" dirty="0"/>
          </a:p>
        </p:txBody>
      </p:sp>
      <p:sp>
        <p:nvSpPr>
          <p:cNvPr id="4" name="Tijdelijke aanduiding voor dianummer 3"/>
          <p:cNvSpPr>
            <a:spLocks noGrp="1"/>
          </p:cNvSpPr>
          <p:nvPr>
            <p:ph type="sldNum" sz="quarter" idx="5"/>
          </p:nvPr>
        </p:nvSpPr>
        <p:spPr/>
        <p:txBody>
          <a:bodyPr/>
          <a:lstStyle/>
          <a:p>
            <a:fld id="{C4369117-F511-49D4-AE8D-E8963C12B3E6}" type="slidenum">
              <a:rPr lang="nl-NL" smtClean="0"/>
              <a:t>8</a:t>
            </a:fld>
            <a:endParaRPr lang="nl-NL"/>
          </a:p>
        </p:txBody>
      </p:sp>
    </p:spTree>
    <p:extLst>
      <p:ext uri="{BB962C8B-B14F-4D97-AF65-F5344CB8AC3E}">
        <p14:creationId xmlns:p14="http://schemas.microsoft.com/office/powerpoint/2010/main" val="206470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https://decorrespondent.nl/10306/wat-is-een-algoritme/149980270484-745de161</a:t>
            </a:r>
            <a:endParaRPr lang="nl-NL" dirty="0">
              <a:highlight>
                <a:srgbClr val="FFFF00"/>
              </a:highlight>
            </a:endParaRPr>
          </a:p>
          <a:p>
            <a:endParaRPr lang="nl-NL" dirty="0"/>
          </a:p>
        </p:txBody>
      </p:sp>
      <p:sp>
        <p:nvSpPr>
          <p:cNvPr id="4" name="Tijdelijke aanduiding voor dianummer 3"/>
          <p:cNvSpPr>
            <a:spLocks noGrp="1"/>
          </p:cNvSpPr>
          <p:nvPr>
            <p:ph type="sldNum" sz="quarter" idx="5"/>
          </p:nvPr>
        </p:nvSpPr>
        <p:spPr/>
        <p:txBody>
          <a:bodyPr/>
          <a:lstStyle/>
          <a:p>
            <a:fld id="{C4369117-F511-49D4-AE8D-E8963C12B3E6}" type="slidenum">
              <a:rPr lang="nl-NL" smtClean="0"/>
              <a:t>9</a:t>
            </a:fld>
            <a:endParaRPr lang="nl-NL"/>
          </a:p>
        </p:txBody>
      </p:sp>
    </p:spTree>
    <p:extLst>
      <p:ext uri="{BB962C8B-B14F-4D97-AF65-F5344CB8AC3E}">
        <p14:creationId xmlns:p14="http://schemas.microsoft.com/office/powerpoint/2010/main" val="328556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Proces verbetering: om iets sneller of beter te laten verlopen.</a:t>
            </a:r>
          </a:p>
          <a:p>
            <a:r>
              <a:rPr lang="nl-NL" dirty="0"/>
              <a:t>Mensen beïnvloeden: terugkoppelen naar de gepersonaliseerde advertenties, het beïnvloeden van meningen/standpunten.</a:t>
            </a:r>
          </a:p>
        </p:txBody>
      </p:sp>
      <p:sp>
        <p:nvSpPr>
          <p:cNvPr id="4" name="Tijdelijke aanduiding voor dianummer 3"/>
          <p:cNvSpPr>
            <a:spLocks noGrp="1"/>
          </p:cNvSpPr>
          <p:nvPr>
            <p:ph type="sldNum" sz="quarter" idx="5"/>
          </p:nvPr>
        </p:nvSpPr>
        <p:spPr/>
        <p:txBody>
          <a:bodyPr/>
          <a:lstStyle/>
          <a:p>
            <a:fld id="{C4369117-F511-49D4-AE8D-E8963C12B3E6}" type="slidenum">
              <a:rPr lang="nl-NL" smtClean="0"/>
              <a:t>10</a:t>
            </a:fld>
            <a:endParaRPr lang="nl-NL"/>
          </a:p>
        </p:txBody>
      </p:sp>
    </p:spTree>
    <p:extLst>
      <p:ext uri="{BB962C8B-B14F-4D97-AF65-F5344CB8AC3E}">
        <p14:creationId xmlns:p14="http://schemas.microsoft.com/office/powerpoint/2010/main" val="3752766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 afspelen vanaf 5:05 tot 6:28. Ga na het zien van de video door naar de volgende dia.</a:t>
            </a:r>
          </a:p>
          <a:p>
            <a:endParaRPr lang="nl-NL" dirty="0"/>
          </a:p>
          <a:p>
            <a:r>
              <a:rPr lang="nl-NL" dirty="0"/>
              <a:t>Video:</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https://www.youtube.com/watch?v=dZIw0fejBAQ</a:t>
            </a:r>
            <a:r>
              <a:rPr lang="nl-NL" dirty="0"/>
              <a:t> </a:t>
            </a:r>
          </a:p>
          <a:p>
            <a:r>
              <a:rPr lang="nl-NL" dirty="0"/>
              <a:t> </a:t>
            </a:r>
          </a:p>
        </p:txBody>
      </p:sp>
      <p:sp>
        <p:nvSpPr>
          <p:cNvPr id="4" name="Tijdelijke aanduiding voor dianummer 3"/>
          <p:cNvSpPr>
            <a:spLocks noGrp="1"/>
          </p:cNvSpPr>
          <p:nvPr>
            <p:ph type="sldNum" sz="quarter" idx="5"/>
          </p:nvPr>
        </p:nvSpPr>
        <p:spPr/>
        <p:txBody>
          <a:bodyPr/>
          <a:lstStyle/>
          <a:p>
            <a:fld id="{C4369117-F511-49D4-AE8D-E8963C12B3E6}" type="slidenum">
              <a:rPr lang="nl-NL" smtClean="0"/>
              <a:t>11</a:t>
            </a:fld>
            <a:endParaRPr lang="nl-NL"/>
          </a:p>
        </p:txBody>
      </p:sp>
    </p:spTree>
    <p:extLst>
      <p:ext uri="{BB962C8B-B14F-4D97-AF65-F5344CB8AC3E}">
        <p14:creationId xmlns:p14="http://schemas.microsoft.com/office/powerpoint/2010/main" val="75253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6/7/2022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youtube.com/watch?v=dZIw0fejBAQ"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youtube.com/watch?v=RZkZ-PLJzas"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jpeg"/><Relationship Id="rId4" Type="http://schemas.openxmlformats.org/officeDocument/2006/relationships/diagramLayout" Target="../diagrams/layout1.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youtube.com/watch?v=uaaC57tcci0&amp;t=19s"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nc-sa/4.0/legalcode.nl"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creativecommons.org/licenses/by-nc/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bantse bestuurders buigen zich over de ethische kant van ...">
            <a:extLst>
              <a:ext uri="{FF2B5EF4-FFF2-40B4-BE49-F238E27FC236}">
                <a16:creationId xmlns:a16="http://schemas.microsoft.com/office/drawing/2014/main" id="{CCF7BDCE-A805-43A7-B3B8-50B1B61DBC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77" t="3156" r="1" b="5935"/>
          <a:stretch/>
        </p:blipFill>
        <p:spPr bwMode="auto">
          <a:xfrm>
            <a:off x="0" y="0"/>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31333010-562B-4FBD-AD2D-A285B6734FE9}"/>
              </a:ext>
            </a:extLst>
          </p:cNvPr>
          <p:cNvSpPr/>
          <p:nvPr/>
        </p:nvSpPr>
        <p:spPr>
          <a:xfrm>
            <a:off x="1" y="0"/>
            <a:ext cx="453442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0D11526-99EB-4D2A-B304-96034E2F1EAA}"/>
              </a:ext>
            </a:extLst>
          </p:cNvPr>
          <p:cNvSpPr>
            <a:spLocks noGrp="1"/>
          </p:cNvSpPr>
          <p:nvPr>
            <p:ph type="ctrTitle"/>
          </p:nvPr>
        </p:nvSpPr>
        <p:spPr>
          <a:xfrm>
            <a:off x="756040" y="1040146"/>
            <a:ext cx="3685070" cy="3255264"/>
          </a:xfrm>
        </p:spPr>
        <p:txBody>
          <a:bodyPr>
            <a:normAutofit/>
          </a:bodyPr>
          <a:lstStyle/>
          <a:p>
            <a:r>
              <a:rPr lang="nl-NL" sz="4400" dirty="0">
                <a:latin typeface="Abadi" panose="020B0604020202020204" pitchFamily="34" charset="0"/>
              </a:rPr>
              <a:t>Hoe blijf je menselijk in een digitale wereld</a:t>
            </a:r>
            <a:endParaRPr lang="nl-NL" sz="4400" dirty="0"/>
          </a:p>
        </p:txBody>
      </p:sp>
      <p:sp>
        <p:nvSpPr>
          <p:cNvPr id="3" name="Ondertitel 2">
            <a:extLst>
              <a:ext uri="{FF2B5EF4-FFF2-40B4-BE49-F238E27FC236}">
                <a16:creationId xmlns:a16="http://schemas.microsoft.com/office/drawing/2014/main" id="{9CB1D8BA-9CCA-4575-ADEC-D6E2A3D3555C}"/>
              </a:ext>
            </a:extLst>
          </p:cNvPr>
          <p:cNvSpPr>
            <a:spLocks noGrp="1"/>
          </p:cNvSpPr>
          <p:nvPr>
            <p:ph type="subTitle" idx="1"/>
          </p:nvPr>
        </p:nvSpPr>
        <p:spPr>
          <a:xfrm>
            <a:off x="643467" y="4670246"/>
            <a:ext cx="3685069" cy="914400"/>
          </a:xfrm>
        </p:spPr>
        <p:txBody>
          <a:bodyPr>
            <a:normAutofit/>
          </a:bodyPr>
          <a:lstStyle/>
          <a:p>
            <a:r>
              <a:rPr lang="nl-NL" sz="2400" b="1" dirty="0"/>
              <a:t>Algoritmes </a:t>
            </a:r>
          </a:p>
          <a:p>
            <a:endParaRPr lang="nl-NL" dirty="0"/>
          </a:p>
        </p:txBody>
      </p:sp>
      <p:pic>
        <p:nvPicPr>
          <p:cNvPr id="6" name="Picture 1" descr="Shape&#10;&#10;Description automatically generated with medium confidence">
            <a:extLst>
              <a:ext uri="{FF2B5EF4-FFF2-40B4-BE49-F238E27FC236}">
                <a16:creationId xmlns:a16="http://schemas.microsoft.com/office/drawing/2014/main" id="{C8B5AD46-4D45-4200-9504-EFA8AF11DB94}"/>
              </a:ext>
            </a:extLst>
          </p:cNvPr>
          <p:cNvPicPr>
            <a:picLocks noChangeAspect="1"/>
          </p:cNvPicPr>
          <p:nvPr/>
        </p:nvPicPr>
        <p:blipFill>
          <a:blip r:embed="rId3"/>
          <a:stretch>
            <a:fillRect/>
          </a:stretch>
        </p:blipFill>
        <p:spPr>
          <a:xfrm>
            <a:off x="1005899" y="6179626"/>
            <a:ext cx="3431059" cy="576837"/>
          </a:xfrm>
          <a:prstGeom prst="rect">
            <a:avLst/>
          </a:prstGeom>
        </p:spPr>
      </p:pic>
    </p:spTree>
    <p:extLst>
      <p:ext uri="{BB962C8B-B14F-4D97-AF65-F5344CB8AC3E}">
        <p14:creationId xmlns:p14="http://schemas.microsoft.com/office/powerpoint/2010/main" val="72764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E1E4F-9476-4308-B681-FD8BDF4770B3}"/>
              </a:ext>
            </a:extLst>
          </p:cNvPr>
          <p:cNvSpPr>
            <a:spLocks noGrp="1"/>
          </p:cNvSpPr>
          <p:nvPr>
            <p:ph type="title"/>
          </p:nvPr>
        </p:nvSpPr>
        <p:spPr/>
        <p:txBody>
          <a:bodyPr/>
          <a:lstStyle/>
          <a:p>
            <a:r>
              <a:rPr lang="nl-NL" dirty="0"/>
              <a:t>Doel van een algoritme.</a:t>
            </a:r>
          </a:p>
        </p:txBody>
      </p:sp>
      <p:sp>
        <p:nvSpPr>
          <p:cNvPr id="3" name="Tijdelijke aanduiding voor inhoud 2">
            <a:extLst>
              <a:ext uri="{FF2B5EF4-FFF2-40B4-BE49-F238E27FC236}">
                <a16:creationId xmlns:a16="http://schemas.microsoft.com/office/drawing/2014/main" id="{346E3F29-CA66-4AEE-9FFE-80EE40FF7AE9}"/>
              </a:ext>
            </a:extLst>
          </p:cNvPr>
          <p:cNvSpPr>
            <a:spLocks noGrp="1"/>
          </p:cNvSpPr>
          <p:nvPr>
            <p:ph idx="1"/>
          </p:nvPr>
        </p:nvSpPr>
        <p:spPr/>
        <p:txBody>
          <a:bodyPr/>
          <a:lstStyle/>
          <a:p>
            <a:r>
              <a:rPr lang="nl-NL" dirty="0"/>
              <a:t>Er zijn heel veel verschillende doelen voor algoritmes.</a:t>
            </a:r>
          </a:p>
          <a:p>
            <a:endParaRPr lang="nl-NL" dirty="0"/>
          </a:p>
          <a:p>
            <a:r>
              <a:rPr lang="nl-NL" dirty="0"/>
              <a:t>De 2 meest voorkomende doelen:</a:t>
            </a:r>
          </a:p>
          <a:p>
            <a:pPr marL="457200" indent="-457200">
              <a:buAutoNum type="arabicPeriod"/>
            </a:pPr>
            <a:r>
              <a:rPr lang="nl-NL" dirty="0"/>
              <a:t>Kan iets efficiënter (proces verbetering).</a:t>
            </a:r>
          </a:p>
          <a:p>
            <a:pPr marL="457200" indent="-457200">
              <a:buAutoNum type="arabicPeriod"/>
            </a:pPr>
            <a:r>
              <a:rPr lang="nl-NL" dirty="0"/>
              <a:t>Komen tot een gepersonaliseerd filter (mensen beïnvloeden).</a:t>
            </a:r>
          </a:p>
        </p:txBody>
      </p:sp>
      <p:pic>
        <p:nvPicPr>
          <p:cNvPr id="4" name="Picture 4" descr="Het nieuwe Kasteel | Kasteel.gro | Digitale werkplaats Groningen 2019">
            <a:extLst>
              <a:ext uri="{FF2B5EF4-FFF2-40B4-BE49-F238E27FC236}">
                <a16:creationId xmlns:a16="http://schemas.microsoft.com/office/drawing/2014/main" id="{DEFBE20A-48B9-49B1-A494-8E7C84FC7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C1490521-62BC-43A4-96AB-93BA22334B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702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3694C-2718-4A30-B714-9D5654D12452}"/>
              </a:ext>
            </a:extLst>
          </p:cNvPr>
          <p:cNvSpPr>
            <a:spLocks noGrp="1"/>
          </p:cNvSpPr>
          <p:nvPr>
            <p:ph type="title"/>
          </p:nvPr>
        </p:nvSpPr>
        <p:spPr/>
        <p:txBody>
          <a:bodyPr/>
          <a:lstStyle/>
          <a:p>
            <a:r>
              <a:rPr lang="nl-NL" dirty="0"/>
              <a:t>Algoritmes &amp; De Overheid</a:t>
            </a:r>
          </a:p>
        </p:txBody>
      </p:sp>
      <p:pic>
        <p:nvPicPr>
          <p:cNvPr id="4" name="Picture 4" descr="Het nieuwe Kasteel | Kasteel.gro | Digitale werkplaats Groningen 2019">
            <a:extLst>
              <a:ext uri="{FF2B5EF4-FFF2-40B4-BE49-F238E27FC236}">
                <a16:creationId xmlns:a16="http://schemas.microsoft.com/office/drawing/2014/main" id="{40823E4E-E71F-4A53-94DB-E651E1193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B5F7D3CB-4F16-4107-8E59-115905632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6">
            <a:extLst>
              <a:ext uri="{FF2B5EF4-FFF2-40B4-BE49-F238E27FC236}">
                <a16:creationId xmlns:a16="http://schemas.microsoft.com/office/drawing/2014/main" id="{24434F4B-D0CE-4648-816C-EFE01747A7A1}"/>
              </a:ext>
            </a:extLst>
          </p:cNvPr>
          <p:cNvSpPr>
            <a:spLocks noGrp="1"/>
          </p:cNvSpPr>
          <p:nvPr>
            <p:ph idx="1"/>
          </p:nvPr>
        </p:nvSpPr>
        <p:spPr/>
        <p:txBody>
          <a:bodyPr anchor="t"/>
          <a:lstStyle/>
          <a:p>
            <a:pPr marL="0" indent="0">
              <a:buNone/>
            </a:pPr>
            <a:r>
              <a:rPr lang="nl-NL" dirty="0"/>
              <a:t>Politie zet algoritmes in met als doel toekomstige misdrijven te voorkomen (proces verbetering).</a:t>
            </a:r>
          </a:p>
          <a:p>
            <a:pPr marL="0" indent="0">
              <a:buNone/>
            </a:pPr>
            <a:endParaRPr lang="nl-NL" dirty="0"/>
          </a:p>
        </p:txBody>
      </p:sp>
      <p:pic>
        <p:nvPicPr>
          <p:cNvPr id="3" name="Afbeelding 2">
            <a:hlinkClick r:id="rId5"/>
            <a:extLst>
              <a:ext uri="{FF2B5EF4-FFF2-40B4-BE49-F238E27FC236}">
                <a16:creationId xmlns:a16="http://schemas.microsoft.com/office/drawing/2014/main" id="{2EFC7C6C-0044-49C4-B5D5-7AB8AA949C15}"/>
              </a:ext>
            </a:extLst>
          </p:cNvPr>
          <p:cNvPicPr>
            <a:picLocks noChangeAspect="1"/>
          </p:cNvPicPr>
          <p:nvPr/>
        </p:nvPicPr>
        <p:blipFill>
          <a:blip r:embed="rId6"/>
          <a:stretch>
            <a:fillRect/>
          </a:stretch>
        </p:blipFill>
        <p:spPr>
          <a:xfrm>
            <a:off x="4439202" y="1902964"/>
            <a:ext cx="6175331" cy="3473624"/>
          </a:xfrm>
          <a:prstGeom prst="rect">
            <a:avLst/>
          </a:prstGeom>
        </p:spPr>
      </p:pic>
      <p:sp>
        <p:nvSpPr>
          <p:cNvPr id="5" name="Tekstvak 4">
            <a:extLst>
              <a:ext uri="{FF2B5EF4-FFF2-40B4-BE49-F238E27FC236}">
                <a16:creationId xmlns:a16="http://schemas.microsoft.com/office/drawing/2014/main" id="{3299C8C0-FBFB-4B7E-8F52-4FCD60834972}"/>
              </a:ext>
            </a:extLst>
          </p:cNvPr>
          <p:cNvSpPr txBox="1"/>
          <p:nvPr/>
        </p:nvSpPr>
        <p:spPr>
          <a:xfrm>
            <a:off x="4439202" y="5355688"/>
            <a:ext cx="3807453" cy="369332"/>
          </a:xfrm>
          <a:prstGeom prst="rect">
            <a:avLst/>
          </a:prstGeom>
          <a:noFill/>
        </p:spPr>
        <p:txBody>
          <a:bodyPr wrap="none" rtlCol="0">
            <a:spAutoFit/>
          </a:bodyPr>
          <a:lstStyle/>
          <a:p>
            <a:r>
              <a:rPr lang="nl-NL" i="1" dirty="0"/>
              <a:t>Klik op afbeelding voor weergave video</a:t>
            </a:r>
          </a:p>
        </p:txBody>
      </p:sp>
    </p:spTree>
    <p:extLst>
      <p:ext uri="{BB962C8B-B14F-4D97-AF65-F5344CB8AC3E}">
        <p14:creationId xmlns:p14="http://schemas.microsoft.com/office/powerpoint/2010/main" val="156262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12853-A9F3-448C-9A1B-17795D520654}"/>
              </a:ext>
            </a:extLst>
          </p:cNvPr>
          <p:cNvSpPr>
            <a:spLocks noGrp="1"/>
          </p:cNvSpPr>
          <p:nvPr>
            <p:ph type="title"/>
          </p:nvPr>
        </p:nvSpPr>
        <p:spPr/>
        <p:txBody>
          <a:bodyPr/>
          <a:lstStyle/>
          <a:p>
            <a:r>
              <a:rPr lang="nl-NL" dirty="0" err="1"/>
              <a:t>Predictive</a:t>
            </a:r>
            <a:r>
              <a:rPr lang="nl-NL" dirty="0"/>
              <a:t> </a:t>
            </a:r>
            <a:r>
              <a:rPr lang="nl-NL" dirty="0" err="1"/>
              <a:t>Policing</a:t>
            </a:r>
            <a:endParaRPr lang="nl-NL" dirty="0"/>
          </a:p>
        </p:txBody>
      </p:sp>
      <p:sp>
        <p:nvSpPr>
          <p:cNvPr id="3" name="Tijdelijke aanduiding voor inhoud 2">
            <a:extLst>
              <a:ext uri="{FF2B5EF4-FFF2-40B4-BE49-F238E27FC236}">
                <a16:creationId xmlns:a16="http://schemas.microsoft.com/office/drawing/2014/main" id="{7FB5CDE7-21B3-4056-8BC4-B6756D81201F}"/>
              </a:ext>
            </a:extLst>
          </p:cNvPr>
          <p:cNvSpPr>
            <a:spLocks noGrp="1"/>
          </p:cNvSpPr>
          <p:nvPr>
            <p:ph idx="1"/>
          </p:nvPr>
        </p:nvSpPr>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err="1"/>
              <a:t>Predicive</a:t>
            </a:r>
            <a:r>
              <a:rPr lang="nl-NL" dirty="0"/>
              <a:t> </a:t>
            </a:r>
            <a:r>
              <a:rPr lang="nl-NL" dirty="0" err="1"/>
              <a:t>Policing</a:t>
            </a:r>
            <a:r>
              <a:rPr lang="nl-NL" dirty="0"/>
              <a:t> is een algoritme waarin gediscrimineerd wordt.</a:t>
            </a:r>
          </a:p>
        </p:txBody>
      </p:sp>
      <p:pic>
        <p:nvPicPr>
          <p:cNvPr id="4" name="Picture 4" descr="Het nieuwe Kasteel | Kasteel.gro | Digitale werkplaats Groningen 2019">
            <a:extLst>
              <a:ext uri="{FF2B5EF4-FFF2-40B4-BE49-F238E27FC236}">
                <a16:creationId xmlns:a16="http://schemas.microsoft.com/office/drawing/2014/main" id="{073FAABF-081E-4878-A67A-3D2B656C0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E565004B-41DA-4625-891F-E39FFEA005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rtificial Intelligence Predictive Policing: Efficient, or Unfair? | by  Akshara K | The Black Box | Medium">
            <a:extLst>
              <a:ext uri="{FF2B5EF4-FFF2-40B4-BE49-F238E27FC236}">
                <a16:creationId xmlns:a16="http://schemas.microsoft.com/office/drawing/2014/main" id="{CE840AB0-0CE7-4486-8087-56BB6D1F5A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0751" y="864108"/>
            <a:ext cx="6672234" cy="3758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13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B1F4E-A8B7-4C66-AF3A-79036CE1DD8F}"/>
              </a:ext>
            </a:extLst>
          </p:cNvPr>
          <p:cNvSpPr>
            <a:spLocks noGrp="1"/>
          </p:cNvSpPr>
          <p:nvPr>
            <p:ph type="title"/>
          </p:nvPr>
        </p:nvSpPr>
        <p:spPr/>
        <p:txBody>
          <a:bodyPr/>
          <a:lstStyle/>
          <a:p>
            <a:r>
              <a:rPr lang="nl-NL" dirty="0"/>
              <a:t>De gevolgen.</a:t>
            </a:r>
          </a:p>
        </p:txBody>
      </p:sp>
      <p:sp>
        <p:nvSpPr>
          <p:cNvPr id="3" name="Tijdelijke aanduiding voor inhoud 2">
            <a:extLst>
              <a:ext uri="{FF2B5EF4-FFF2-40B4-BE49-F238E27FC236}">
                <a16:creationId xmlns:a16="http://schemas.microsoft.com/office/drawing/2014/main" id="{517F5A9A-4BD9-4470-9938-01A78DA3BE88}"/>
              </a:ext>
            </a:extLst>
          </p:cNvPr>
          <p:cNvSpPr>
            <a:spLocks noGrp="1"/>
          </p:cNvSpPr>
          <p:nvPr>
            <p:ph idx="1"/>
          </p:nvPr>
        </p:nvSpPr>
        <p:spPr/>
        <p:txBody>
          <a:bodyPr anchor="t">
            <a:normAutofit/>
          </a:bodyPr>
          <a:lstStyle/>
          <a:p>
            <a:pPr marL="0" indent="0">
              <a:buNone/>
            </a:pPr>
            <a:endParaRPr lang="nl-NL" dirty="0"/>
          </a:p>
          <a:p>
            <a:pPr marL="0" indent="0">
              <a:buNone/>
            </a:pPr>
            <a:r>
              <a:rPr lang="nl-NL" dirty="0"/>
              <a:t>Met dit NOS filmpje wordt inzicht gegeven hoe algoritmes jouw wereldbeeld bepalen.</a:t>
            </a:r>
          </a:p>
          <a:p>
            <a:pPr marL="0" indent="0">
              <a:buNone/>
            </a:pPr>
            <a:endParaRPr lang="nl-NL" dirty="0"/>
          </a:p>
        </p:txBody>
      </p:sp>
      <p:pic>
        <p:nvPicPr>
          <p:cNvPr id="6" name="Picture 4" descr="Het nieuwe Kasteel | Kasteel.gro | Digitale werkplaats Groningen 2019">
            <a:extLst>
              <a:ext uri="{FF2B5EF4-FFF2-40B4-BE49-F238E27FC236}">
                <a16:creationId xmlns:a16="http://schemas.microsoft.com/office/drawing/2014/main" id="{E2447351-C1AE-40A0-81BF-CC5A41F4F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D9BDDE04-85F6-43E0-8A6A-97BC638AE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hlinkClick r:id="rId5"/>
            <a:extLst>
              <a:ext uri="{FF2B5EF4-FFF2-40B4-BE49-F238E27FC236}">
                <a16:creationId xmlns:a16="http://schemas.microsoft.com/office/drawing/2014/main" id="{24CD5142-4127-48F4-8A98-786EF920058C}"/>
              </a:ext>
            </a:extLst>
          </p:cNvPr>
          <p:cNvPicPr>
            <a:picLocks noChangeAspect="1"/>
          </p:cNvPicPr>
          <p:nvPr/>
        </p:nvPicPr>
        <p:blipFill>
          <a:blip r:embed="rId6"/>
          <a:stretch>
            <a:fillRect/>
          </a:stretch>
        </p:blipFill>
        <p:spPr>
          <a:xfrm>
            <a:off x="3869268" y="2041742"/>
            <a:ext cx="5776128" cy="3330299"/>
          </a:xfrm>
          <a:prstGeom prst="rect">
            <a:avLst/>
          </a:prstGeom>
        </p:spPr>
      </p:pic>
      <p:sp>
        <p:nvSpPr>
          <p:cNvPr id="5" name="Tekstvak 4">
            <a:extLst>
              <a:ext uri="{FF2B5EF4-FFF2-40B4-BE49-F238E27FC236}">
                <a16:creationId xmlns:a16="http://schemas.microsoft.com/office/drawing/2014/main" id="{77DA0957-AFDE-4457-8CD7-EDE178F8871D}"/>
              </a:ext>
            </a:extLst>
          </p:cNvPr>
          <p:cNvSpPr txBox="1"/>
          <p:nvPr/>
        </p:nvSpPr>
        <p:spPr>
          <a:xfrm>
            <a:off x="3869268" y="5372041"/>
            <a:ext cx="3868367" cy="369332"/>
          </a:xfrm>
          <a:prstGeom prst="rect">
            <a:avLst/>
          </a:prstGeom>
          <a:noFill/>
        </p:spPr>
        <p:txBody>
          <a:bodyPr wrap="none" rtlCol="0">
            <a:spAutoFit/>
          </a:bodyPr>
          <a:lstStyle/>
          <a:p>
            <a:r>
              <a:rPr lang="nl-NL" i="1" dirty="0"/>
              <a:t>Klik op afbeelding voor weergave video.</a:t>
            </a:r>
          </a:p>
        </p:txBody>
      </p:sp>
    </p:spTree>
    <p:extLst>
      <p:ext uri="{BB962C8B-B14F-4D97-AF65-F5344CB8AC3E}">
        <p14:creationId xmlns:p14="http://schemas.microsoft.com/office/powerpoint/2010/main" val="275629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08F08-C21C-4C99-8474-A13E30312801}"/>
              </a:ext>
            </a:extLst>
          </p:cNvPr>
          <p:cNvSpPr>
            <a:spLocks noGrp="1"/>
          </p:cNvSpPr>
          <p:nvPr>
            <p:ph type="title"/>
          </p:nvPr>
        </p:nvSpPr>
        <p:spPr/>
        <p:txBody>
          <a:bodyPr/>
          <a:lstStyle/>
          <a:p>
            <a:r>
              <a:rPr lang="nl-NL" dirty="0"/>
              <a:t>Komt dit je bekend voor?</a:t>
            </a:r>
          </a:p>
        </p:txBody>
      </p:sp>
      <p:graphicFrame>
        <p:nvGraphicFramePr>
          <p:cNvPr id="7" name="Tijdelijke aanduiding voor inhoud 2">
            <a:extLst>
              <a:ext uri="{FF2B5EF4-FFF2-40B4-BE49-F238E27FC236}">
                <a16:creationId xmlns:a16="http://schemas.microsoft.com/office/drawing/2014/main" id="{AA57C10B-F75B-4755-AEB1-6668FC57FDB9}"/>
              </a:ext>
            </a:extLst>
          </p:cNvPr>
          <p:cNvGraphicFramePr>
            <a:graphicFrameLocks noGrp="1"/>
          </p:cNvGraphicFramePr>
          <p:nvPr>
            <p:ph idx="1"/>
            <p:extLst>
              <p:ext uri="{D42A27DB-BD31-4B8C-83A1-F6EECF244321}">
                <p14:modId xmlns:p14="http://schemas.microsoft.com/office/powerpoint/2010/main" val="1829755888"/>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Het nieuwe Kasteel | Kasteel.gro | Digitale werkplaats Groningen 2019">
            <a:extLst>
              <a:ext uri="{FF2B5EF4-FFF2-40B4-BE49-F238E27FC236}">
                <a16:creationId xmlns:a16="http://schemas.microsoft.com/office/drawing/2014/main" id="{0D7857EE-6205-490C-91A5-91386B9370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B8A4228A-F400-45F4-9F84-8626361202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s dit dé eigenschap die succes voorspelt...? Lees snel verder! - Werf&amp;amp;">
            <a:extLst>
              <a:ext uri="{FF2B5EF4-FFF2-40B4-BE49-F238E27FC236}">
                <a16:creationId xmlns:a16="http://schemas.microsoft.com/office/drawing/2014/main" id="{EF754B82-44B3-44ED-9FD4-ADEAD0677FA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9317"/>
          <a:stretch/>
        </p:blipFill>
        <p:spPr bwMode="auto">
          <a:xfrm>
            <a:off x="9715479" y="4697422"/>
            <a:ext cx="1799035" cy="1482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856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8478F-60D3-4526-BD57-2DF0EDEFFB4E}"/>
              </a:ext>
            </a:extLst>
          </p:cNvPr>
          <p:cNvSpPr>
            <a:spLocks noGrp="1"/>
          </p:cNvSpPr>
          <p:nvPr>
            <p:ph type="title"/>
          </p:nvPr>
        </p:nvSpPr>
        <p:spPr/>
        <p:txBody>
          <a:bodyPr/>
          <a:lstStyle/>
          <a:p>
            <a:r>
              <a:rPr lang="nl-NL" dirty="0"/>
              <a:t>Portfolio opdracht:</a:t>
            </a:r>
            <a:br>
              <a:rPr lang="nl-NL" dirty="0"/>
            </a:br>
            <a:r>
              <a:rPr lang="nl-NL" dirty="0"/>
              <a:t>Algoritmes in jouw omgeving.</a:t>
            </a:r>
          </a:p>
        </p:txBody>
      </p:sp>
      <p:sp>
        <p:nvSpPr>
          <p:cNvPr id="3" name="Tijdelijke aanduiding voor inhoud 2">
            <a:extLst>
              <a:ext uri="{FF2B5EF4-FFF2-40B4-BE49-F238E27FC236}">
                <a16:creationId xmlns:a16="http://schemas.microsoft.com/office/drawing/2014/main" id="{157059EB-790C-4944-B938-2FA75A43067E}"/>
              </a:ext>
            </a:extLst>
          </p:cNvPr>
          <p:cNvSpPr>
            <a:spLocks noGrp="1"/>
          </p:cNvSpPr>
          <p:nvPr>
            <p:ph idx="1"/>
          </p:nvPr>
        </p:nvSpPr>
        <p:spPr/>
        <p:txBody>
          <a:bodyPr/>
          <a:lstStyle/>
          <a:p>
            <a:r>
              <a:rPr lang="nl-NL" dirty="0"/>
              <a:t>Zoek een filmpje die uitlegt hoe een algoritme in bij jouw bijbaan toegepast wordt.</a:t>
            </a:r>
          </a:p>
          <a:p>
            <a:r>
              <a:rPr lang="nl-NL" dirty="0"/>
              <a:t>Plak de link van het filmpje in je portfolio. </a:t>
            </a:r>
          </a:p>
          <a:p>
            <a:r>
              <a:rPr lang="nl-NL" dirty="0"/>
              <a:t>Geef in jouw eigen woorden aan hoe dit algoritme toegepast wordt binnen jouw bijbaan. En wat je hiervan vindt.</a:t>
            </a:r>
          </a:p>
          <a:p>
            <a:r>
              <a:rPr lang="nl-NL" dirty="0"/>
              <a:t>Hoe je dit laat zien mag je zelf invullen (filmpje van je uitleg, PowerPoint, tekst, poster ect.).</a:t>
            </a:r>
          </a:p>
          <a:p>
            <a:endParaRPr lang="nl-NL" dirty="0"/>
          </a:p>
        </p:txBody>
      </p:sp>
      <p:pic>
        <p:nvPicPr>
          <p:cNvPr id="4" name="Picture 4" descr="Het nieuwe Kasteel | Kasteel.gro | Digitale werkplaats Groningen 2019">
            <a:extLst>
              <a:ext uri="{FF2B5EF4-FFF2-40B4-BE49-F238E27FC236}">
                <a16:creationId xmlns:a16="http://schemas.microsoft.com/office/drawing/2014/main" id="{692813E4-EEFA-4D83-9641-E4EEAF46B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E96E347D-E1AF-4108-B3D8-FB2344E92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490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992460-7FA3-40FE-A958-BCD1981B9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F57D5B-380D-48E9-8DAD-DD500FE80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0FD7178F-E80F-48DB-A172-34F0A2230C3D}"/>
              </a:ext>
            </a:extLst>
          </p:cNvPr>
          <p:cNvSpPr>
            <a:spLocks noGrp="1"/>
          </p:cNvSpPr>
          <p:nvPr>
            <p:ph type="title"/>
          </p:nvPr>
        </p:nvSpPr>
        <p:spPr>
          <a:xfrm>
            <a:off x="289249" y="1123837"/>
            <a:ext cx="4016116" cy="1255469"/>
          </a:xfrm>
        </p:spPr>
        <p:txBody>
          <a:bodyPr>
            <a:normAutofit/>
          </a:bodyPr>
          <a:lstStyle/>
          <a:p>
            <a:r>
              <a:rPr lang="nl-NL" dirty="0"/>
              <a:t>Komt dit door een algoritme?</a:t>
            </a:r>
          </a:p>
        </p:txBody>
      </p:sp>
      <p:sp>
        <p:nvSpPr>
          <p:cNvPr id="3" name="Tijdelijke aanduiding voor inhoud 2">
            <a:extLst>
              <a:ext uri="{FF2B5EF4-FFF2-40B4-BE49-F238E27FC236}">
                <a16:creationId xmlns:a16="http://schemas.microsoft.com/office/drawing/2014/main" id="{9A30D519-C685-4A0E-8945-B19E1A898EF8}"/>
              </a:ext>
            </a:extLst>
          </p:cNvPr>
          <p:cNvSpPr>
            <a:spLocks noGrp="1"/>
          </p:cNvSpPr>
          <p:nvPr>
            <p:ph idx="1"/>
          </p:nvPr>
        </p:nvSpPr>
        <p:spPr>
          <a:xfrm>
            <a:off x="289249" y="2510395"/>
            <a:ext cx="4352980" cy="3274586"/>
          </a:xfrm>
        </p:spPr>
        <p:txBody>
          <a:bodyPr anchor="t">
            <a:normAutofit/>
          </a:bodyPr>
          <a:lstStyle/>
          <a:p>
            <a:pPr marL="0" indent="0">
              <a:buNone/>
            </a:pPr>
            <a:endParaRPr lang="nl-NL" sz="1800" dirty="0">
              <a:solidFill>
                <a:srgbClr val="FFFFFF"/>
              </a:solidFill>
            </a:endParaRPr>
          </a:p>
          <a:p>
            <a:pPr marL="0" indent="0">
              <a:buNone/>
            </a:pPr>
            <a:r>
              <a:rPr lang="nl-NL" sz="3200" dirty="0">
                <a:solidFill>
                  <a:srgbClr val="FFFFFF"/>
                </a:solidFill>
              </a:rPr>
              <a:t>Bij de toeslagen affaire zijn er duizenden mensen onterecht aangemerkt van fraude.</a:t>
            </a:r>
          </a:p>
        </p:txBody>
      </p:sp>
      <p:sp>
        <p:nvSpPr>
          <p:cNvPr id="14" name="Rectangle 13">
            <a:extLst>
              <a:ext uri="{FF2B5EF4-FFF2-40B4-BE49-F238E27FC236}">
                <a16:creationId xmlns:a16="http://schemas.microsoft.com/office/drawing/2014/main" id="{065CC8E5-7727-4F29-A17D-114AF339F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8840" y="758952"/>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600802-151E-4F13-8C35-8D5CEDFF6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25053E-1062-4FE2-974C-546DC769D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Afbeelding 4">
            <a:extLst>
              <a:ext uri="{FF2B5EF4-FFF2-40B4-BE49-F238E27FC236}">
                <a16:creationId xmlns:a16="http://schemas.microsoft.com/office/drawing/2014/main" id="{E446D891-313D-42C5-9E05-9A057C81A82F}"/>
              </a:ext>
            </a:extLst>
          </p:cNvPr>
          <p:cNvPicPr>
            <a:picLocks noChangeAspect="1"/>
          </p:cNvPicPr>
          <p:nvPr/>
        </p:nvPicPr>
        <p:blipFill rotWithShape="1">
          <a:blip r:embed="rId3"/>
          <a:srcRect r="5041" b="5"/>
          <a:stretch/>
        </p:blipFill>
        <p:spPr>
          <a:xfrm>
            <a:off x="7460907" y="3264090"/>
            <a:ext cx="4027002" cy="3593910"/>
          </a:xfrm>
          <a:prstGeom prst="rect">
            <a:avLst/>
          </a:prstGeom>
        </p:spPr>
      </p:pic>
      <p:pic>
        <p:nvPicPr>
          <p:cNvPr id="4" name="Afbeelding 3">
            <a:extLst>
              <a:ext uri="{FF2B5EF4-FFF2-40B4-BE49-F238E27FC236}">
                <a16:creationId xmlns:a16="http://schemas.microsoft.com/office/drawing/2014/main" id="{24F67DB8-6B0F-4F42-9DFD-F22602B2D82F}"/>
              </a:ext>
            </a:extLst>
          </p:cNvPr>
          <p:cNvPicPr>
            <a:picLocks noChangeAspect="1"/>
          </p:cNvPicPr>
          <p:nvPr/>
        </p:nvPicPr>
        <p:blipFill rotWithShape="1">
          <a:blip r:embed="rId4"/>
          <a:srcRect l="11585" r="29389" b="-2"/>
          <a:stretch/>
        </p:blipFill>
        <p:spPr>
          <a:xfrm>
            <a:off x="5137460" y="10"/>
            <a:ext cx="4113440" cy="3920034"/>
          </a:xfrm>
          <a:custGeom>
            <a:avLst/>
            <a:gdLst/>
            <a:ahLst/>
            <a:cxnLst/>
            <a:rect l="l" t="t" r="r" b="b"/>
            <a:pathLst>
              <a:path w="4113440" h="3920044">
                <a:moveTo>
                  <a:pt x="0" y="0"/>
                </a:moveTo>
                <a:lnTo>
                  <a:pt x="4113440" y="0"/>
                </a:lnTo>
                <a:lnTo>
                  <a:pt x="4113440" y="3103224"/>
                </a:lnTo>
                <a:lnTo>
                  <a:pt x="2157388" y="3103224"/>
                </a:lnTo>
                <a:lnTo>
                  <a:pt x="2157388" y="3920044"/>
                </a:lnTo>
                <a:lnTo>
                  <a:pt x="0" y="3920044"/>
                </a:lnTo>
                <a:close/>
              </a:path>
            </a:pathLst>
          </a:custGeom>
        </p:spPr>
      </p:pic>
      <p:pic>
        <p:nvPicPr>
          <p:cNvPr id="11" name="Picture 2" descr="Is dit dé eigenschap die succes voorspelt...? Lees snel verder! - Werf&amp;amp;">
            <a:extLst>
              <a:ext uri="{FF2B5EF4-FFF2-40B4-BE49-F238E27FC236}">
                <a16:creationId xmlns:a16="http://schemas.microsoft.com/office/drawing/2014/main" id="{AC57900F-B4BE-4C9C-88C5-364895E2C8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317"/>
          <a:stretch/>
        </p:blipFill>
        <p:spPr bwMode="auto">
          <a:xfrm>
            <a:off x="9746131" y="1273242"/>
            <a:ext cx="1501475" cy="12371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845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8AA37D-8C74-4B96-9EB6-7EFE212F4F95}"/>
              </a:ext>
            </a:extLst>
          </p:cNvPr>
          <p:cNvSpPr>
            <a:spLocks noGrp="1"/>
          </p:cNvSpPr>
          <p:nvPr>
            <p:ph type="title"/>
          </p:nvPr>
        </p:nvSpPr>
        <p:spPr/>
        <p:txBody>
          <a:bodyPr/>
          <a:lstStyle/>
          <a:p>
            <a:r>
              <a:rPr lang="nl-NL" dirty="0"/>
              <a:t>The </a:t>
            </a:r>
            <a:r>
              <a:rPr lang="nl-NL" dirty="0" err="1"/>
              <a:t>social</a:t>
            </a:r>
            <a:r>
              <a:rPr lang="nl-NL" dirty="0"/>
              <a:t> dilemma	</a:t>
            </a:r>
          </a:p>
        </p:txBody>
      </p:sp>
      <p:sp>
        <p:nvSpPr>
          <p:cNvPr id="3" name="Tijdelijke aanduiding voor inhoud 2">
            <a:extLst>
              <a:ext uri="{FF2B5EF4-FFF2-40B4-BE49-F238E27FC236}">
                <a16:creationId xmlns:a16="http://schemas.microsoft.com/office/drawing/2014/main" id="{B50CAF2A-90B0-41AD-92EA-F75ED6CF3426}"/>
              </a:ext>
            </a:extLst>
          </p:cNvPr>
          <p:cNvSpPr>
            <a:spLocks noGrp="1"/>
          </p:cNvSpPr>
          <p:nvPr>
            <p:ph idx="1"/>
          </p:nvPr>
        </p:nvSpPr>
        <p:spPr>
          <a:xfrm>
            <a:off x="3823206" y="355537"/>
            <a:ext cx="7325832" cy="3068891"/>
          </a:xfrm>
        </p:spPr>
        <p:txBody>
          <a:bodyPr>
            <a:normAutofit/>
          </a:bodyPr>
          <a:lstStyle/>
          <a:p>
            <a:endParaRPr lang="nl-NL" sz="2800" dirty="0"/>
          </a:p>
          <a:p>
            <a:pPr marL="0" indent="0">
              <a:buNone/>
            </a:pPr>
            <a:r>
              <a:rPr lang="nl-NL" sz="3900" dirty="0"/>
              <a:t>Wie van jullie heeft de </a:t>
            </a:r>
            <a:r>
              <a:rPr lang="nl-NL" sz="3900" dirty="0" err="1"/>
              <a:t>social</a:t>
            </a:r>
            <a:r>
              <a:rPr lang="nl-NL" sz="3900" dirty="0"/>
              <a:t> dilemma gezien? </a:t>
            </a:r>
          </a:p>
          <a:p>
            <a:pPr marL="0" indent="0">
              <a:buNone/>
            </a:pPr>
            <a:r>
              <a:rPr lang="nl-NL" sz="1700" dirty="0"/>
              <a:t>Nog niet gezien? Het is echt een </a:t>
            </a:r>
            <a:r>
              <a:rPr lang="nl-NL" sz="1700" dirty="0" err="1"/>
              <a:t>kijktip</a:t>
            </a:r>
            <a:r>
              <a:rPr lang="nl-NL" sz="1700" dirty="0"/>
              <a:t> (</a:t>
            </a:r>
            <a:r>
              <a:rPr lang="nl-NL" sz="1700" dirty="0" err="1"/>
              <a:t>netflix</a:t>
            </a:r>
            <a:r>
              <a:rPr lang="nl-NL" sz="1700" dirty="0"/>
              <a:t>). </a:t>
            </a:r>
          </a:p>
          <a:p>
            <a:pPr marL="0" indent="0">
              <a:buNone/>
            </a:pPr>
            <a:endParaRPr lang="nl-NL" sz="1700" dirty="0"/>
          </a:p>
          <a:p>
            <a:pPr marL="0" indent="0">
              <a:buNone/>
            </a:pPr>
            <a:endParaRPr lang="nl-NL" dirty="0"/>
          </a:p>
          <a:p>
            <a:pPr marL="0" indent="0">
              <a:buNone/>
            </a:pPr>
            <a:endParaRPr lang="nl-NL" dirty="0"/>
          </a:p>
        </p:txBody>
      </p:sp>
      <p:pic>
        <p:nvPicPr>
          <p:cNvPr id="6" name="Picture 4" descr="Het nieuwe Kasteel | Kasteel.gro | Digitale werkplaats Groningen 2019">
            <a:extLst>
              <a:ext uri="{FF2B5EF4-FFF2-40B4-BE49-F238E27FC236}">
                <a16:creationId xmlns:a16="http://schemas.microsoft.com/office/drawing/2014/main" id="{DBB8E347-1EE1-4F94-929A-20BAE64BE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285D101D-BA10-42D7-9D9A-45CBA486E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hlinkClick r:id="rId5"/>
            <a:extLst>
              <a:ext uri="{FF2B5EF4-FFF2-40B4-BE49-F238E27FC236}">
                <a16:creationId xmlns:a16="http://schemas.microsoft.com/office/drawing/2014/main" id="{6F54C065-C5CC-4E22-97EA-9053D4ABA108}"/>
              </a:ext>
            </a:extLst>
          </p:cNvPr>
          <p:cNvPicPr>
            <a:picLocks noChangeAspect="1"/>
          </p:cNvPicPr>
          <p:nvPr/>
        </p:nvPicPr>
        <p:blipFill>
          <a:blip r:embed="rId6"/>
          <a:stretch>
            <a:fillRect/>
          </a:stretch>
        </p:blipFill>
        <p:spPr>
          <a:xfrm>
            <a:off x="3837383" y="2395010"/>
            <a:ext cx="6852756" cy="3208462"/>
          </a:xfrm>
          <a:prstGeom prst="rect">
            <a:avLst/>
          </a:prstGeom>
        </p:spPr>
      </p:pic>
      <p:sp>
        <p:nvSpPr>
          <p:cNvPr id="8" name="Tekstvak 7">
            <a:extLst>
              <a:ext uri="{FF2B5EF4-FFF2-40B4-BE49-F238E27FC236}">
                <a16:creationId xmlns:a16="http://schemas.microsoft.com/office/drawing/2014/main" id="{17C11A0B-189D-4519-947A-C121760C099C}"/>
              </a:ext>
            </a:extLst>
          </p:cNvPr>
          <p:cNvSpPr txBox="1"/>
          <p:nvPr/>
        </p:nvSpPr>
        <p:spPr>
          <a:xfrm>
            <a:off x="3837383" y="5603472"/>
            <a:ext cx="3874459" cy="369332"/>
          </a:xfrm>
          <a:prstGeom prst="rect">
            <a:avLst/>
          </a:prstGeom>
          <a:noFill/>
        </p:spPr>
        <p:txBody>
          <a:bodyPr wrap="none" rtlCol="0">
            <a:spAutoFit/>
          </a:bodyPr>
          <a:lstStyle/>
          <a:p>
            <a:r>
              <a:rPr lang="nl-NL" i="1" dirty="0"/>
              <a:t>Klik op afbeelding voor weergave trailer.</a:t>
            </a:r>
          </a:p>
        </p:txBody>
      </p:sp>
    </p:spTree>
    <p:extLst>
      <p:ext uri="{BB962C8B-B14F-4D97-AF65-F5344CB8AC3E}">
        <p14:creationId xmlns:p14="http://schemas.microsoft.com/office/powerpoint/2010/main" val="1966497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FD38F9-C000-4F74-99C5-AFEB36DCD6C1}"/>
              </a:ext>
            </a:extLst>
          </p:cNvPr>
          <p:cNvSpPr>
            <a:spLocks noGrp="1"/>
          </p:cNvSpPr>
          <p:nvPr>
            <p:ph type="title"/>
          </p:nvPr>
        </p:nvSpPr>
        <p:spPr/>
        <p:txBody>
          <a:bodyPr/>
          <a:lstStyle/>
          <a:p>
            <a:r>
              <a:rPr lang="nl-NL" dirty="0"/>
              <a:t>Les doel behaald?</a:t>
            </a:r>
          </a:p>
        </p:txBody>
      </p:sp>
      <p:sp>
        <p:nvSpPr>
          <p:cNvPr id="3" name="Tijdelijke aanduiding voor inhoud 2">
            <a:extLst>
              <a:ext uri="{FF2B5EF4-FFF2-40B4-BE49-F238E27FC236}">
                <a16:creationId xmlns:a16="http://schemas.microsoft.com/office/drawing/2014/main" id="{36A17BFC-68D0-466F-86E9-BC0EDDE6508F}"/>
              </a:ext>
            </a:extLst>
          </p:cNvPr>
          <p:cNvSpPr>
            <a:spLocks noGrp="1"/>
          </p:cNvSpPr>
          <p:nvPr>
            <p:ph idx="1"/>
          </p:nvPr>
        </p:nvSpPr>
        <p:spPr/>
        <p:txBody>
          <a:bodyPr/>
          <a:lstStyle/>
          <a:p>
            <a:r>
              <a:rPr lang="nl-NL" dirty="0"/>
              <a:t>Weet jij wat algoritmes zijn, hoe ze werken en wat voor invloed deze hebben op jouw dagelijks leven?</a:t>
            </a:r>
          </a:p>
          <a:p>
            <a:pPr marL="0" indent="0">
              <a:buNone/>
            </a:pPr>
            <a:endParaRPr lang="nl-NL" dirty="0"/>
          </a:p>
        </p:txBody>
      </p:sp>
      <p:pic>
        <p:nvPicPr>
          <p:cNvPr id="4" name="Picture 4" descr="Het nieuwe Kasteel | Kasteel.gro | Digitale werkplaats Groningen 2019">
            <a:extLst>
              <a:ext uri="{FF2B5EF4-FFF2-40B4-BE49-F238E27FC236}">
                <a16:creationId xmlns:a16="http://schemas.microsoft.com/office/drawing/2014/main" id="{4074E425-D44E-450C-9114-0AC092717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D9CAA74D-F1B3-4349-919B-74E7B582A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s dit dé eigenschap die succes voorspelt...? Lees snel verder! - Werf&amp;amp;">
            <a:extLst>
              <a:ext uri="{FF2B5EF4-FFF2-40B4-BE49-F238E27FC236}">
                <a16:creationId xmlns:a16="http://schemas.microsoft.com/office/drawing/2014/main" id="{A6AFED66-3BD6-445C-B499-29382B9A23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317"/>
          <a:stretch/>
        </p:blipFill>
        <p:spPr bwMode="auto">
          <a:xfrm>
            <a:off x="9016979" y="4049722"/>
            <a:ext cx="1799035" cy="1482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943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B3CB94F-B676-43B9-ACD9-B26260C6AFEA}"/>
              </a:ext>
            </a:extLst>
          </p:cNvPr>
          <p:cNvPicPr>
            <a:picLocks noChangeAspect="1"/>
          </p:cNvPicPr>
          <p:nvPr/>
        </p:nvPicPr>
        <p:blipFill>
          <a:blip r:embed="rId2"/>
          <a:stretch>
            <a:fillRect/>
          </a:stretch>
        </p:blipFill>
        <p:spPr>
          <a:xfrm>
            <a:off x="4380470" y="758540"/>
            <a:ext cx="3431059" cy="576837"/>
          </a:xfrm>
          <a:prstGeom prst="rect">
            <a:avLst/>
          </a:prstGeom>
        </p:spPr>
      </p:pic>
      <p:sp>
        <p:nvSpPr>
          <p:cNvPr id="4" name="TextBox 3">
            <a:extLst>
              <a:ext uri="{FF2B5EF4-FFF2-40B4-BE49-F238E27FC236}">
                <a16:creationId xmlns:a16="http://schemas.microsoft.com/office/drawing/2014/main" id="{83BA9BE4-215B-4C7A-BD7A-EE6D8073FAB4}"/>
              </a:ext>
            </a:extLst>
          </p:cNvPr>
          <p:cNvSpPr txBox="1"/>
          <p:nvPr/>
        </p:nvSpPr>
        <p:spPr>
          <a:xfrm>
            <a:off x="3222319" y="6099460"/>
            <a:ext cx="6347565" cy="646331"/>
          </a:xfrm>
          <a:prstGeom prst="rect">
            <a:avLst/>
          </a:prstGeom>
          <a:noFill/>
        </p:spPr>
        <p:txBody>
          <a:bodyPr wrap="square">
            <a:spAutoFit/>
          </a:bodyPr>
          <a:lstStyle/>
          <a:p>
            <a:r>
              <a:rPr lang="en-GB" dirty="0">
                <a:hlinkClick r:id="rId3"/>
              </a:rPr>
              <a:t>https://creativecommons.org/licenses/by-nc-sa/4.0/legalcode.nl</a:t>
            </a:r>
            <a:endParaRPr lang="en-GB" dirty="0"/>
          </a:p>
          <a:p>
            <a:endParaRPr lang="en-GB" dirty="0"/>
          </a:p>
        </p:txBody>
      </p:sp>
      <p:pic>
        <p:nvPicPr>
          <p:cNvPr id="6" name="Picture 5">
            <a:hlinkClick r:id="rId4"/>
            <a:extLst>
              <a:ext uri="{FF2B5EF4-FFF2-40B4-BE49-F238E27FC236}">
                <a16:creationId xmlns:a16="http://schemas.microsoft.com/office/drawing/2014/main" id="{C67F15EF-D4C5-41C0-A1B1-1E699F3DB23C}"/>
              </a:ext>
            </a:extLst>
          </p:cNvPr>
          <p:cNvPicPr>
            <a:picLocks noChangeAspect="1"/>
          </p:cNvPicPr>
          <p:nvPr/>
        </p:nvPicPr>
        <p:blipFill>
          <a:blip r:embed="rId5"/>
          <a:stretch>
            <a:fillRect/>
          </a:stretch>
        </p:blipFill>
        <p:spPr>
          <a:xfrm>
            <a:off x="1339350" y="1682834"/>
            <a:ext cx="4481602" cy="3792953"/>
          </a:xfrm>
          <a:prstGeom prst="rect">
            <a:avLst/>
          </a:prstGeom>
        </p:spPr>
      </p:pic>
      <p:pic>
        <p:nvPicPr>
          <p:cNvPr id="8" name="Picture 7">
            <a:hlinkClick r:id="rId4"/>
            <a:extLst>
              <a:ext uri="{FF2B5EF4-FFF2-40B4-BE49-F238E27FC236}">
                <a16:creationId xmlns:a16="http://schemas.microsoft.com/office/drawing/2014/main" id="{BD85CD29-545A-4F0D-BB31-F3C5999365A5}"/>
              </a:ext>
            </a:extLst>
          </p:cNvPr>
          <p:cNvPicPr>
            <a:picLocks noChangeAspect="1"/>
          </p:cNvPicPr>
          <p:nvPr/>
        </p:nvPicPr>
        <p:blipFill>
          <a:blip r:embed="rId6"/>
          <a:stretch>
            <a:fillRect/>
          </a:stretch>
        </p:blipFill>
        <p:spPr>
          <a:xfrm>
            <a:off x="6095999" y="1682834"/>
            <a:ext cx="5375673" cy="3792953"/>
          </a:xfrm>
          <a:prstGeom prst="rect">
            <a:avLst/>
          </a:prstGeom>
        </p:spPr>
      </p:pic>
    </p:spTree>
    <p:extLst>
      <p:ext uri="{BB962C8B-B14F-4D97-AF65-F5344CB8AC3E}">
        <p14:creationId xmlns:p14="http://schemas.microsoft.com/office/powerpoint/2010/main" val="351412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98EBA-26C5-4A21-AFCA-70B0C85276E7}"/>
              </a:ext>
            </a:extLst>
          </p:cNvPr>
          <p:cNvSpPr>
            <a:spLocks noGrp="1"/>
          </p:cNvSpPr>
          <p:nvPr>
            <p:ph type="title"/>
          </p:nvPr>
        </p:nvSpPr>
        <p:spPr/>
        <p:txBody>
          <a:bodyPr/>
          <a:lstStyle/>
          <a:p>
            <a:r>
              <a:rPr lang="nl-NL" dirty="0"/>
              <a:t>Vooruitblik</a:t>
            </a:r>
          </a:p>
        </p:txBody>
      </p:sp>
      <p:sp>
        <p:nvSpPr>
          <p:cNvPr id="3" name="Tijdelijke aanduiding voor inhoud 2">
            <a:extLst>
              <a:ext uri="{FF2B5EF4-FFF2-40B4-BE49-F238E27FC236}">
                <a16:creationId xmlns:a16="http://schemas.microsoft.com/office/drawing/2014/main" id="{EC292A78-48B4-4EFE-993A-D6072BA44EC8}"/>
              </a:ext>
            </a:extLst>
          </p:cNvPr>
          <p:cNvSpPr>
            <a:spLocks noGrp="1"/>
          </p:cNvSpPr>
          <p:nvPr>
            <p:ph idx="1"/>
          </p:nvPr>
        </p:nvSpPr>
        <p:spPr/>
        <p:txBody>
          <a:bodyPr/>
          <a:lstStyle/>
          <a:p>
            <a:r>
              <a:rPr lang="nl-NL" dirty="0"/>
              <a:t>Terugblik vorige week- Privacy.</a:t>
            </a:r>
          </a:p>
          <a:p>
            <a:r>
              <a:rPr lang="nl-NL" dirty="0" err="1"/>
              <a:t>Lesdoel</a:t>
            </a:r>
            <a:endParaRPr lang="nl-NL" dirty="0"/>
          </a:p>
          <a:p>
            <a:r>
              <a:rPr lang="nl-NL" dirty="0"/>
              <a:t>Algoritmes; wat zijn het?</a:t>
            </a:r>
          </a:p>
          <a:p>
            <a:r>
              <a:rPr lang="nl-NL" dirty="0"/>
              <a:t>Eigen ervaringen met algoritmes. </a:t>
            </a:r>
          </a:p>
          <a:p>
            <a:r>
              <a:rPr lang="nl-NL" dirty="0"/>
              <a:t>Opdrachten voor portfolio.</a:t>
            </a:r>
          </a:p>
          <a:p>
            <a:r>
              <a:rPr lang="nl-NL" dirty="0"/>
              <a:t>Afsluiting.</a:t>
            </a:r>
          </a:p>
        </p:txBody>
      </p:sp>
      <p:pic>
        <p:nvPicPr>
          <p:cNvPr id="4" name="Picture 4" descr="Het nieuwe Kasteel | Kasteel.gro | Digitale werkplaats Groningen 2019">
            <a:extLst>
              <a:ext uri="{FF2B5EF4-FFF2-40B4-BE49-F238E27FC236}">
                <a16:creationId xmlns:a16="http://schemas.microsoft.com/office/drawing/2014/main" id="{421F2233-2110-483C-B4CD-9AFF4F7BA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15B1EE5A-411A-44E7-898A-6FE5AB741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43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CC6AF-EC0B-4E81-9190-3C7A5ADBF00A}"/>
              </a:ext>
            </a:extLst>
          </p:cNvPr>
          <p:cNvSpPr>
            <a:spLocks noGrp="1"/>
          </p:cNvSpPr>
          <p:nvPr>
            <p:ph type="title"/>
          </p:nvPr>
        </p:nvSpPr>
        <p:spPr/>
        <p:txBody>
          <a:bodyPr/>
          <a:lstStyle/>
          <a:p>
            <a:r>
              <a:rPr lang="nl-NL" dirty="0"/>
              <a:t>Privacy</a:t>
            </a:r>
          </a:p>
        </p:txBody>
      </p:sp>
      <p:sp>
        <p:nvSpPr>
          <p:cNvPr id="3" name="Tijdelijke aanduiding voor inhoud 2">
            <a:extLst>
              <a:ext uri="{FF2B5EF4-FFF2-40B4-BE49-F238E27FC236}">
                <a16:creationId xmlns:a16="http://schemas.microsoft.com/office/drawing/2014/main" id="{FB847E74-F929-4F89-AB60-CF8334D2843E}"/>
              </a:ext>
            </a:extLst>
          </p:cNvPr>
          <p:cNvSpPr>
            <a:spLocks noGrp="1"/>
          </p:cNvSpPr>
          <p:nvPr>
            <p:ph idx="1"/>
          </p:nvPr>
        </p:nvSpPr>
        <p:spPr/>
        <p:txBody>
          <a:bodyPr/>
          <a:lstStyle/>
          <a:p>
            <a:r>
              <a:rPr lang="nl-NL" dirty="0"/>
              <a:t>Benoem in 2 woorden wat je is bijgebleven van vorige week.</a:t>
            </a:r>
          </a:p>
        </p:txBody>
      </p:sp>
      <p:pic>
        <p:nvPicPr>
          <p:cNvPr id="4" name="Picture 4" descr="Het nieuwe Kasteel | Kasteel.gro | Digitale werkplaats Groningen 2019">
            <a:extLst>
              <a:ext uri="{FF2B5EF4-FFF2-40B4-BE49-F238E27FC236}">
                <a16:creationId xmlns:a16="http://schemas.microsoft.com/office/drawing/2014/main" id="{A22538BC-ECC9-473E-85A6-E0B02A17A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1475E166-239E-4914-A4A1-3B0F484C9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256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83D9A3-7862-4933-B13D-B73B8026F407}"/>
              </a:ext>
            </a:extLst>
          </p:cNvPr>
          <p:cNvSpPr>
            <a:spLocks noGrp="1"/>
          </p:cNvSpPr>
          <p:nvPr>
            <p:ph type="title"/>
          </p:nvPr>
        </p:nvSpPr>
        <p:spPr>
          <a:xfrm>
            <a:off x="494260" y="1683144"/>
            <a:ext cx="2774922" cy="3491712"/>
          </a:xfrm>
        </p:spPr>
        <p:txBody>
          <a:bodyPr>
            <a:normAutofit/>
          </a:bodyPr>
          <a:lstStyle/>
          <a:p>
            <a:r>
              <a:rPr lang="nl-NL" sz="4000" dirty="0"/>
              <a:t>Doel van de les:</a:t>
            </a:r>
          </a:p>
        </p:txBody>
      </p:sp>
      <p:sp>
        <p:nvSpPr>
          <p:cNvPr id="3" name="Tijdelijke aanduiding voor inhoud 2">
            <a:extLst>
              <a:ext uri="{FF2B5EF4-FFF2-40B4-BE49-F238E27FC236}">
                <a16:creationId xmlns:a16="http://schemas.microsoft.com/office/drawing/2014/main" id="{D4B55231-AEBB-4972-853E-7FB34B451EC7}"/>
              </a:ext>
            </a:extLst>
          </p:cNvPr>
          <p:cNvSpPr>
            <a:spLocks noGrp="1"/>
          </p:cNvSpPr>
          <p:nvPr>
            <p:ph idx="1"/>
          </p:nvPr>
        </p:nvSpPr>
        <p:spPr>
          <a:xfrm>
            <a:off x="4361606" y="1706955"/>
            <a:ext cx="6627377" cy="4372775"/>
          </a:xfrm>
        </p:spPr>
        <p:txBody>
          <a:bodyPr>
            <a:normAutofit/>
          </a:bodyPr>
          <a:lstStyle/>
          <a:p>
            <a:pPr marL="0" indent="0">
              <a:buNone/>
            </a:pPr>
            <a:r>
              <a:rPr lang="nl-NL" sz="2400" dirty="0"/>
              <a:t>Aan het einde van de les weet je: </a:t>
            </a:r>
            <a:endParaRPr lang="nl-NL" sz="1800" dirty="0"/>
          </a:p>
          <a:p>
            <a:r>
              <a:rPr lang="nl-NL" sz="2400" dirty="0"/>
              <a:t>Wat algoritmes zijn</a:t>
            </a:r>
            <a:endParaRPr lang="nl-NL" sz="1800" dirty="0"/>
          </a:p>
          <a:p>
            <a:r>
              <a:rPr lang="nl-NL" sz="2400" dirty="0"/>
              <a:t>Hoe je ze herkent</a:t>
            </a:r>
            <a:endParaRPr lang="nl-NL" sz="1800" dirty="0"/>
          </a:p>
          <a:p>
            <a:r>
              <a:rPr lang="nl-NL" sz="2400" dirty="0"/>
              <a:t>Wat voor invloed algoritmes hebben op jouw dagelijks leven.</a:t>
            </a:r>
            <a:endParaRPr lang="nl-NL" sz="1800" dirty="0"/>
          </a:p>
          <a:p>
            <a:endParaRPr lang="nl-NL" sz="3200" i="1" dirty="0"/>
          </a:p>
          <a:p>
            <a:endParaRPr lang="nl-NL" sz="3200" i="1" dirty="0"/>
          </a:p>
        </p:txBody>
      </p:sp>
      <p:pic>
        <p:nvPicPr>
          <p:cNvPr id="5" name="Picture 4" descr="Het nieuwe Kasteel | Kasteel.gro | Digitale werkplaats Groningen 2019">
            <a:extLst>
              <a:ext uri="{FF2B5EF4-FFF2-40B4-BE49-F238E27FC236}">
                <a16:creationId xmlns:a16="http://schemas.microsoft.com/office/drawing/2014/main" id="{7D7A43AB-E8CB-4629-8EEA-FE562B419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6A826F77-C0D8-402A-8495-9B18CE5A2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s dit dé eigenschap die succes voorspelt...? Lees snel verder! - Werf&amp;amp;">
            <a:extLst>
              <a:ext uri="{FF2B5EF4-FFF2-40B4-BE49-F238E27FC236}">
                <a16:creationId xmlns:a16="http://schemas.microsoft.com/office/drawing/2014/main" id="{80E53C3B-EA87-43B8-8A97-2348DB3DE8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317"/>
          <a:stretch/>
        </p:blipFill>
        <p:spPr bwMode="auto">
          <a:xfrm>
            <a:off x="8441966" y="4374755"/>
            <a:ext cx="2069249" cy="1704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43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3E311-952F-4441-9A6C-812A4AFA5120}"/>
              </a:ext>
            </a:extLst>
          </p:cNvPr>
          <p:cNvSpPr>
            <a:spLocks noGrp="1"/>
          </p:cNvSpPr>
          <p:nvPr>
            <p:ph type="title"/>
          </p:nvPr>
        </p:nvSpPr>
        <p:spPr/>
        <p:txBody>
          <a:bodyPr/>
          <a:lstStyle/>
          <a:p>
            <a:r>
              <a:rPr lang="nl-NL" dirty="0"/>
              <a:t>Komt dit door een algoritme?</a:t>
            </a:r>
          </a:p>
        </p:txBody>
      </p:sp>
      <p:sp>
        <p:nvSpPr>
          <p:cNvPr id="3" name="Tijdelijke aanduiding voor inhoud 2">
            <a:extLst>
              <a:ext uri="{FF2B5EF4-FFF2-40B4-BE49-F238E27FC236}">
                <a16:creationId xmlns:a16="http://schemas.microsoft.com/office/drawing/2014/main" id="{631F4834-1717-4C32-986F-6F53B2821F16}"/>
              </a:ext>
            </a:extLst>
          </p:cNvPr>
          <p:cNvSpPr>
            <a:spLocks noGrp="1"/>
          </p:cNvSpPr>
          <p:nvPr>
            <p:ph idx="1"/>
          </p:nvPr>
        </p:nvSpPr>
        <p:spPr/>
        <p:txBody>
          <a:bodyPr/>
          <a:lstStyle/>
          <a:p>
            <a:r>
              <a:rPr lang="nl-NL" sz="2400"/>
              <a:t>Gepersonaliseerde advertenties.</a:t>
            </a:r>
          </a:p>
          <a:p>
            <a:pPr marL="0" indent="0">
              <a:buNone/>
            </a:pPr>
            <a:r>
              <a:rPr lang="nl-NL"/>
              <a:t>Wanneer </a:t>
            </a:r>
            <a:r>
              <a:rPr lang="nl-NL" dirty="0"/>
              <a:t>je googelt op bijv. fietsen, krijg je hier</a:t>
            </a:r>
          </a:p>
          <a:p>
            <a:pPr marL="0" indent="0">
              <a:buNone/>
            </a:pPr>
            <a:r>
              <a:rPr lang="nl-NL" dirty="0"/>
              <a:t>op andere momenten advertenties over.</a:t>
            </a:r>
          </a:p>
          <a:p>
            <a:endParaRPr lang="nl-NL" dirty="0"/>
          </a:p>
        </p:txBody>
      </p:sp>
      <p:pic>
        <p:nvPicPr>
          <p:cNvPr id="4" name="Afbeelding 3">
            <a:extLst>
              <a:ext uri="{FF2B5EF4-FFF2-40B4-BE49-F238E27FC236}">
                <a16:creationId xmlns:a16="http://schemas.microsoft.com/office/drawing/2014/main" id="{28995E60-9A2D-450D-B6AB-7D28BDD774F1}"/>
              </a:ext>
            </a:extLst>
          </p:cNvPr>
          <p:cNvPicPr>
            <a:picLocks noChangeAspect="1"/>
          </p:cNvPicPr>
          <p:nvPr/>
        </p:nvPicPr>
        <p:blipFill>
          <a:blip r:embed="rId3"/>
          <a:stretch>
            <a:fillRect/>
          </a:stretch>
        </p:blipFill>
        <p:spPr>
          <a:xfrm>
            <a:off x="3625890" y="796295"/>
            <a:ext cx="5468586" cy="1469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Afbeelding 4">
            <a:extLst>
              <a:ext uri="{FF2B5EF4-FFF2-40B4-BE49-F238E27FC236}">
                <a16:creationId xmlns:a16="http://schemas.microsoft.com/office/drawing/2014/main" id="{F5F14C32-D349-4FB3-9271-AB622E3E3D10}"/>
              </a:ext>
            </a:extLst>
          </p:cNvPr>
          <p:cNvPicPr>
            <a:picLocks noChangeAspect="1"/>
          </p:cNvPicPr>
          <p:nvPr/>
        </p:nvPicPr>
        <p:blipFill>
          <a:blip r:embed="rId4"/>
          <a:stretch>
            <a:fillRect/>
          </a:stretch>
        </p:blipFill>
        <p:spPr>
          <a:xfrm>
            <a:off x="9703751" y="796295"/>
            <a:ext cx="1946336" cy="3950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Afbeelding 5">
            <a:extLst>
              <a:ext uri="{FF2B5EF4-FFF2-40B4-BE49-F238E27FC236}">
                <a16:creationId xmlns:a16="http://schemas.microsoft.com/office/drawing/2014/main" id="{922C8821-4500-4835-8FA0-64D0D2E90DDA}"/>
              </a:ext>
            </a:extLst>
          </p:cNvPr>
          <p:cNvPicPr>
            <a:picLocks noChangeAspect="1"/>
          </p:cNvPicPr>
          <p:nvPr/>
        </p:nvPicPr>
        <p:blipFill>
          <a:blip r:embed="rId5"/>
          <a:stretch>
            <a:fillRect/>
          </a:stretch>
        </p:blipFill>
        <p:spPr>
          <a:xfrm>
            <a:off x="3605519" y="5011986"/>
            <a:ext cx="7004911" cy="1042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4" descr="Het nieuwe Kasteel | Kasteel.gro | Digitale werkplaats Groningen 2019">
            <a:extLst>
              <a:ext uri="{FF2B5EF4-FFF2-40B4-BE49-F238E27FC236}">
                <a16:creationId xmlns:a16="http://schemas.microsoft.com/office/drawing/2014/main" id="{F6F0788A-5B9D-4589-99E5-6865628B3B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et nieuwe Kasteel | Kasteel.gro | Digitale werkplaats Groningen 2019">
            <a:extLst>
              <a:ext uri="{FF2B5EF4-FFF2-40B4-BE49-F238E27FC236}">
                <a16:creationId xmlns:a16="http://schemas.microsoft.com/office/drawing/2014/main" id="{8C7CD16B-6D5D-4BA5-865C-CAA1409173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64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6D2F3-28F2-4166-B106-949E8136FC6E}"/>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9FC4B00E-00DA-4FC6-AA49-B5683AD37D8C}"/>
              </a:ext>
            </a:extLst>
          </p:cNvPr>
          <p:cNvSpPr>
            <a:spLocks noGrp="1"/>
          </p:cNvSpPr>
          <p:nvPr>
            <p:ph idx="1"/>
          </p:nvPr>
        </p:nvSpPr>
        <p:spPr/>
        <p:txBody>
          <a:bodyPr/>
          <a:lstStyle/>
          <a:p>
            <a:r>
              <a:rPr lang="nl-NL" dirty="0"/>
              <a:t>Deel de eerste reclame die je vindt op internet.</a:t>
            </a:r>
          </a:p>
          <a:p>
            <a:r>
              <a:rPr lang="nl-NL" dirty="0"/>
              <a:t>Ga bijvoorbeeld naar Nu.nl, </a:t>
            </a:r>
            <a:r>
              <a:rPr lang="nl-NL" dirty="0" err="1"/>
              <a:t>rtl</a:t>
            </a:r>
            <a:r>
              <a:rPr lang="nl-NL" dirty="0"/>
              <a:t>-nieuws, facebook of een andere </a:t>
            </a:r>
            <a:r>
              <a:rPr lang="nl-NL" u="sng" dirty="0"/>
              <a:t>website</a:t>
            </a:r>
            <a:r>
              <a:rPr lang="nl-NL" dirty="0"/>
              <a:t> waar je advertenties tegenkomt.</a:t>
            </a:r>
          </a:p>
          <a:p>
            <a:r>
              <a:rPr lang="nl-NL" dirty="0"/>
              <a:t>Bespreek dit met degene die naast je zit waarom je deze reclame krijgt.</a:t>
            </a:r>
          </a:p>
        </p:txBody>
      </p:sp>
      <p:pic>
        <p:nvPicPr>
          <p:cNvPr id="5" name="Picture 4" descr="Het nieuwe Kasteel | Kasteel.gro | Digitale werkplaats Groningen 2019">
            <a:extLst>
              <a:ext uri="{FF2B5EF4-FFF2-40B4-BE49-F238E27FC236}">
                <a16:creationId xmlns:a16="http://schemas.microsoft.com/office/drawing/2014/main" id="{D88DE54B-C312-413D-B497-B71CD8DB7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8D6A9480-3EEA-4916-AE5F-0BB82811A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38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6771C-BE40-4214-A577-CA3E8371D438}"/>
              </a:ext>
            </a:extLst>
          </p:cNvPr>
          <p:cNvSpPr>
            <a:spLocks noGrp="1"/>
          </p:cNvSpPr>
          <p:nvPr>
            <p:ph type="title"/>
          </p:nvPr>
        </p:nvSpPr>
        <p:spPr>
          <a:xfrm>
            <a:off x="252919" y="1123837"/>
            <a:ext cx="2947482" cy="4601183"/>
          </a:xfrm>
        </p:spPr>
        <p:txBody>
          <a:bodyPr>
            <a:normAutofit/>
          </a:bodyPr>
          <a:lstStyle/>
          <a:p>
            <a:r>
              <a:rPr lang="nl-NL" dirty="0"/>
              <a:t>Jouw gegevens</a:t>
            </a:r>
          </a:p>
        </p:txBody>
      </p:sp>
      <p:sp>
        <p:nvSpPr>
          <p:cNvPr id="3" name="Tijdelijke aanduiding voor inhoud 2">
            <a:extLst>
              <a:ext uri="{FF2B5EF4-FFF2-40B4-BE49-F238E27FC236}">
                <a16:creationId xmlns:a16="http://schemas.microsoft.com/office/drawing/2014/main" id="{E2CCE1F0-8C8C-471F-BF73-F434C70F4545}"/>
              </a:ext>
            </a:extLst>
          </p:cNvPr>
          <p:cNvSpPr>
            <a:spLocks noGrp="1"/>
          </p:cNvSpPr>
          <p:nvPr>
            <p:ph idx="1"/>
          </p:nvPr>
        </p:nvSpPr>
        <p:spPr>
          <a:xfrm>
            <a:off x="3869267" y="864108"/>
            <a:ext cx="3585891" cy="5120640"/>
          </a:xfrm>
        </p:spPr>
        <p:txBody>
          <a:bodyPr>
            <a:normAutofit/>
          </a:bodyPr>
          <a:lstStyle/>
          <a:p>
            <a:r>
              <a:rPr lang="nl-NL" dirty="0"/>
              <a:t>Overal waar jij online aanwezig bent laat jij je voetafdruk achter door middel van cookies.</a:t>
            </a:r>
          </a:p>
          <a:p>
            <a:r>
              <a:rPr lang="nl-NL" dirty="0"/>
              <a:t>Op basis van deze gegevens weet een algoritme welke advertenties jij te zien krijgt.</a:t>
            </a:r>
          </a:p>
        </p:txBody>
      </p:sp>
      <p:pic>
        <p:nvPicPr>
          <p:cNvPr id="4" name="Afbeelding 3">
            <a:extLst>
              <a:ext uri="{FF2B5EF4-FFF2-40B4-BE49-F238E27FC236}">
                <a16:creationId xmlns:a16="http://schemas.microsoft.com/office/drawing/2014/main" id="{A0A51831-140B-457C-8AD2-9957B233B7A3}"/>
              </a:ext>
            </a:extLst>
          </p:cNvPr>
          <p:cNvPicPr>
            <a:picLocks noChangeAspect="1"/>
          </p:cNvPicPr>
          <p:nvPr/>
        </p:nvPicPr>
        <p:blipFill>
          <a:blip r:embed="rId3"/>
          <a:stretch>
            <a:fillRect/>
          </a:stretch>
        </p:blipFill>
        <p:spPr>
          <a:xfrm>
            <a:off x="7818120" y="1950292"/>
            <a:ext cx="3474720" cy="2957416"/>
          </a:xfrm>
          <a:prstGeom prst="rect">
            <a:avLst/>
          </a:prstGeom>
        </p:spPr>
      </p:pic>
      <p:pic>
        <p:nvPicPr>
          <p:cNvPr id="5" name="Picture 4" descr="Het nieuwe Kasteel | Kasteel.gro | Digitale werkplaats Groningen 2019">
            <a:extLst>
              <a:ext uri="{FF2B5EF4-FFF2-40B4-BE49-F238E27FC236}">
                <a16:creationId xmlns:a16="http://schemas.microsoft.com/office/drawing/2014/main" id="{9FA52DA0-0B49-49C1-BA9D-FD4AA56140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F443BE51-C906-47F7-A6D8-6569720A46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25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9EAE2A-7E04-4C5D-9F50-03AAEEA72C13}"/>
              </a:ext>
            </a:extLst>
          </p:cNvPr>
          <p:cNvSpPr>
            <a:spLocks noGrp="1"/>
          </p:cNvSpPr>
          <p:nvPr>
            <p:ph type="title"/>
          </p:nvPr>
        </p:nvSpPr>
        <p:spPr/>
        <p:txBody>
          <a:bodyPr/>
          <a:lstStyle/>
          <a:p>
            <a:r>
              <a:rPr lang="nl-NL" dirty="0"/>
              <a:t>Algoritmes, wat zijn het?</a:t>
            </a:r>
          </a:p>
        </p:txBody>
      </p:sp>
      <p:sp>
        <p:nvSpPr>
          <p:cNvPr id="3" name="Tijdelijke aanduiding voor inhoud 2">
            <a:extLst>
              <a:ext uri="{FF2B5EF4-FFF2-40B4-BE49-F238E27FC236}">
                <a16:creationId xmlns:a16="http://schemas.microsoft.com/office/drawing/2014/main" id="{DEC5BDB9-529C-4851-BFF0-E50BAABE03F8}"/>
              </a:ext>
            </a:extLst>
          </p:cNvPr>
          <p:cNvSpPr>
            <a:spLocks noGrp="1"/>
          </p:cNvSpPr>
          <p:nvPr>
            <p:ph idx="1"/>
          </p:nvPr>
        </p:nvSpPr>
        <p:spPr/>
        <p:txBody>
          <a:bodyPr/>
          <a:lstStyle/>
          <a:p>
            <a:pPr marL="0" indent="0">
              <a:buNone/>
            </a:pPr>
            <a:r>
              <a:rPr lang="nl-NL" dirty="0"/>
              <a:t>Een stappenplan om een probleem op te lossen of om een doel te bereiken.</a:t>
            </a:r>
          </a:p>
        </p:txBody>
      </p:sp>
      <p:pic>
        <p:nvPicPr>
          <p:cNvPr id="4" name="Picture 4" descr="Het nieuwe Kasteel | Kasteel.gro | Digitale werkplaats Groningen 2019">
            <a:extLst>
              <a:ext uri="{FF2B5EF4-FFF2-40B4-BE49-F238E27FC236}">
                <a16:creationId xmlns:a16="http://schemas.microsoft.com/office/drawing/2014/main" id="{38BCCB93-CDF5-4BFE-ABAD-56481D8DA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9059" y="6287045"/>
            <a:ext cx="1810818" cy="3914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01D95E41-015B-498A-A5EF-C95B81D75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rabantse bestuurders buigen zich over de ethische kant van algoritmes, AI  en digitalisering - Brabantstad">
            <a:extLst>
              <a:ext uri="{FF2B5EF4-FFF2-40B4-BE49-F238E27FC236}">
                <a16:creationId xmlns:a16="http://schemas.microsoft.com/office/drawing/2014/main" id="{9E77A734-9254-4B57-93F5-2D6C5B73BC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5268" y="3872407"/>
            <a:ext cx="3548814" cy="18526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72745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471C8-3D44-404C-94AF-04CD93530B77}"/>
              </a:ext>
            </a:extLst>
          </p:cNvPr>
          <p:cNvSpPr>
            <a:spLocks noGrp="1"/>
          </p:cNvSpPr>
          <p:nvPr>
            <p:ph type="title"/>
          </p:nvPr>
        </p:nvSpPr>
        <p:spPr/>
        <p:txBody>
          <a:bodyPr/>
          <a:lstStyle/>
          <a:p>
            <a:r>
              <a:rPr lang="nl-NL" dirty="0"/>
              <a:t>Wat is een stappenplan?</a:t>
            </a:r>
          </a:p>
        </p:txBody>
      </p:sp>
      <p:sp>
        <p:nvSpPr>
          <p:cNvPr id="3" name="Tijdelijke aanduiding voor inhoud 2">
            <a:extLst>
              <a:ext uri="{FF2B5EF4-FFF2-40B4-BE49-F238E27FC236}">
                <a16:creationId xmlns:a16="http://schemas.microsoft.com/office/drawing/2014/main" id="{2F37B580-0B88-424B-BBC1-91E95C668F13}"/>
              </a:ext>
            </a:extLst>
          </p:cNvPr>
          <p:cNvSpPr>
            <a:spLocks noGrp="1"/>
          </p:cNvSpPr>
          <p:nvPr>
            <p:ph idx="1"/>
          </p:nvPr>
        </p:nvSpPr>
        <p:spPr/>
        <p:txBody>
          <a:bodyPr/>
          <a:lstStyle/>
          <a:p>
            <a:pPr marL="0" indent="0">
              <a:buNone/>
            </a:pPr>
            <a:r>
              <a:rPr lang="nl-NL" dirty="0"/>
              <a:t>Wie gebruikt Tinder?</a:t>
            </a:r>
          </a:p>
          <a:p>
            <a:pPr marL="0" indent="0">
              <a:buNone/>
            </a:pPr>
            <a:r>
              <a:rPr lang="nl-NL" dirty="0"/>
              <a:t>Stel je wil een geliefde vinden, hiervoor kun je een algoritme gebruiken.</a:t>
            </a:r>
          </a:p>
          <a:p>
            <a:pPr marL="457200" indent="-457200">
              <a:buFont typeface="+mj-lt"/>
              <a:buAutoNum type="arabicPeriod"/>
            </a:pPr>
            <a:r>
              <a:rPr lang="nl-NL" dirty="0"/>
              <a:t>Je downloadt de Tinder app</a:t>
            </a:r>
          </a:p>
          <a:p>
            <a:pPr marL="457200" indent="-457200">
              <a:buFont typeface="+mj-lt"/>
              <a:buAutoNum type="arabicPeriod"/>
            </a:pPr>
            <a:r>
              <a:rPr lang="nl-NL" dirty="0"/>
              <a:t>Je maakt een profiel aan</a:t>
            </a:r>
          </a:p>
          <a:p>
            <a:pPr marL="457200" indent="-457200">
              <a:buFont typeface="+mj-lt"/>
              <a:buAutoNum type="arabicPeriod"/>
            </a:pPr>
            <a:r>
              <a:rPr lang="nl-NL" dirty="0"/>
              <a:t>Je maakt een schifting door de </a:t>
            </a:r>
            <a:r>
              <a:rPr lang="nl-NL" dirty="0" err="1"/>
              <a:t>swipen</a:t>
            </a:r>
            <a:endParaRPr lang="nl-NL" dirty="0"/>
          </a:p>
          <a:p>
            <a:pPr marL="457200" indent="-457200">
              <a:buFont typeface="+mj-lt"/>
              <a:buAutoNum type="arabicPeriod"/>
            </a:pPr>
            <a:r>
              <a:rPr lang="nl-NL" dirty="0"/>
              <a:t>Je appt met je matches</a:t>
            </a:r>
          </a:p>
          <a:p>
            <a:pPr marL="457200" indent="-457200">
              <a:buFont typeface="+mj-lt"/>
              <a:buAutoNum type="arabicPeriod"/>
            </a:pPr>
            <a:r>
              <a:rPr lang="nl-NL" dirty="0"/>
              <a:t>Je spreekt af met de personen die je leuk genoeg vindt</a:t>
            </a:r>
          </a:p>
        </p:txBody>
      </p:sp>
      <p:pic>
        <p:nvPicPr>
          <p:cNvPr id="4" name="Picture 4" descr="Het nieuwe Kasteel | Kasteel.gro | Digitale werkplaats Groningen 2019">
            <a:extLst>
              <a:ext uri="{FF2B5EF4-FFF2-40B4-BE49-F238E27FC236}">
                <a16:creationId xmlns:a16="http://schemas.microsoft.com/office/drawing/2014/main" id="{B4C7E333-3467-4C75-8D66-F7E22802E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126BAA5D-BA1E-4986-8BFB-D0D823AEB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8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Leaders xmlns="90ed0bb7-21c4-4f64-a81e-213c1120bb52" xsi:nil="true"/>
    <NotebookType xmlns="90ed0bb7-21c4-4f64-a81e-213c1120bb52" xsi:nil="true"/>
    <FolderType xmlns="90ed0bb7-21c4-4f64-a81e-213c1120bb52" xsi:nil="true"/>
    <Student_Groups xmlns="90ed0bb7-21c4-4f64-a81e-213c1120bb52">
      <UserInfo>
        <DisplayName/>
        <AccountId xsi:nil="true"/>
        <AccountType/>
      </UserInfo>
    </Student_Groups>
    <TeamsChannelId xmlns="90ed0bb7-21c4-4f64-a81e-213c1120bb52" xsi:nil="true"/>
    <Students xmlns="90ed0bb7-21c4-4f64-a81e-213c1120bb52">
      <UserInfo>
        <DisplayName/>
        <AccountId xsi:nil="true"/>
        <AccountType/>
      </UserInfo>
    </Students>
    <Distribution_Groups xmlns="90ed0bb7-21c4-4f64-a81e-213c1120bb52" xsi:nil="true"/>
    <DefaultSectionNames xmlns="90ed0bb7-21c4-4f64-a81e-213c1120bb52" xsi:nil="true"/>
    <Is_Collaboration_Space_Locked xmlns="90ed0bb7-21c4-4f64-a81e-213c1120bb52" xsi:nil="true"/>
    <AppVersion xmlns="90ed0bb7-21c4-4f64-a81e-213c1120bb52" xsi:nil="true"/>
    <Invited_Students xmlns="90ed0bb7-21c4-4f64-a81e-213c1120bb52" xsi:nil="true"/>
    <IsNotebookLocked xmlns="90ed0bb7-21c4-4f64-a81e-213c1120bb52" xsi:nil="true"/>
    <Math_Settings xmlns="90ed0bb7-21c4-4f64-a81e-213c1120bb52" xsi:nil="true"/>
    <Self_Registration_Enabled xmlns="90ed0bb7-21c4-4f64-a81e-213c1120bb52" xsi:nil="true"/>
    <Has_Teacher_Only_SectionGroup xmlns="90ed0bb7-21c4-4f64-a81e-213c1120bb52" xsi:nil="true"/>
    <Members xmlns="90ed0bb7-21c4-4f64-a81e-213c1120bb52">
      <UserInfo>
        <DisplayName/>
        <AccountId xsi:nil="true"/>
        <AccountType/>
      </UserInfo>
    </Members>
    <Invited_Members xmlns="90ed0bb7-21c4-4f64-a81e-213c1120bb52" xsi:nil="true"/>
    <Invited_Teachers xmlns="90ed0bb7-21c4-4f64-a81e-213c1120bb52" xsi:nil="true"/>
    <Teachers xmlns="90ed0bb7-21c4-4f64-a81e-213c1120bb52">
      <UserInfo>
        <DisplayName/>
        <AccountId xsi:nil="true"/>
        <AccountType/>
      </UserInfo>
    </Teachers>
    <Templates xmlns="90ed0bb7-21c4-4f64-a81e-213c1120bb52" xsi:nil="true"/>
    <Member_Groups xmlns="90ed0bb7-21c4-4f64-a81e-213c1120bb52">
      <UserInfo>
        <DisplayName/>
        <AccountId xsi:nil="true"/>
        <AccountType/>
      </UserInfo>
    </Member_Groups>
    <Has_Leaders_Only_SectionGroup xmlns="90ed0bb7-21c4-4f64-a81e-213c1120bb52" xsi:nil="true"/>
    <LMS_Mappings xmlns="90ed0bb7-21c4-4f64-a81e-213c1120bb52" xsi:nil="true"/>
    <CultureName xmlns="90ed0bb7-21c4-4f64-a81e-213c1120bb52" xsi:nil="true"/>
    <Owner xmlns="90ed0bb7-21c4-4f64-a81e-213c1120bb52">
      <UserInfo>
        <DisplayName/>
        <AccountId xsi:nil="true"/>
        <AccountType/>
      </UserInfo>
    </Owner>
    <Leaders xmlns="90ed0bb7-21c4-4f64-a81e-213c1120bb52">
      <UserInfo>
        <DisplayName/>
        <AccountId xsi:nil="true"/>
        <AccountType/>
      </UserInfo>
    </Lead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4ED6E9FCE191479359C05D88A372A6" ma:contentTypeVersion="38" ma:contentTypeDescription="Een nieuw document maken." ma:contentTypeScope="" ma:versionID="6cf6b26b7b7e720e2597251af37f9349">
  <xsd:schema xmlns:xsd="http://www.w3.org/2001/XMLSchema" xmlns:xs="http://www.w3.org/2001/XMLSchema" xmlns:p="http://schemas.microsoft.com/office/2006/metadata/properties" xmlns:ns2="90ed0bb7-21c4-4f64-a81e-213c1120bb52" xmlns:ns3="29155f51-7762-430c-9a21-f70f21876669" targetNamespace="http://schemas.microsoft.com/office/2006/metadata/properties" ma:root="true" ma:fieldsID="8da7241c918e9c166715bcd32240e11c" ns2:_="" ns3:_="">
    <xsd:import namespace="90ed0bb7-21c4-4f64-a81e-213c1120bb52"/>
    <xsd:import namespace="29155f51-7762-430c-9a21-f70f218766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Leaders" minOccurs="0"/>
                <xsd:element ref="ns2:Members" minOccurs="0"/>
                <xsd:element ref="ns2:Member_Groups" minOccurs="0"/>
                <xsd:element ref="ns2:Invited_Leaders" minOccurs="0"/>
                <xsd:element ref="ns2:Invited_Members" minOccurs="0"/>
                <xsd:element ref="ns2:Has_Leaders_Only_SectionGroup"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d0bb7-21c4-4f64-a81e-213c1120b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Leaders" ma:index="34"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5"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6"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7" nillable="true" ma:displayName="Invited Leaders" ma:internalName="Invited_Leaders">
      <xsd:simpleType>
        <xsd:restriction base="dms:Note">
          <xsd:maxLength value="255"/>
        </xsd:restriction>
      </xsd:simpleType>
    </xsd:element>
    <xsd:element name="Invited_Members" ma:index="38" nillable="true" ma:displayName="Invited Members" ma:internalName="Invited_Members">
      <xsd:simpleType>
        <xsd:restriction base="dms:Note">
          <xsd:maxLength value="255"/>
        </xsd:restriction>
      </xsd:simpleType>
    </xsd:element>
    <xsd:element name="Has_Leaders_Only_SectionGroup" ma:index="39" nillable="true" ma:displayName="Has Leaders Only SectionGroup" ma:internalName="Has_Leaders_Only_SectionGroup">
      <xsd:simpleType>
        <xsd:restriction base="dms:Boolea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155f51-7762-430c-9a21-f70f2187666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518744-1DE3-4974-A793-0E40E8D8A582}">
  <ds:schemaRefs>
    <ds:schemaRef ds:uri="http://purl.org/dc/elements/1.1/"/>
    <ds:schemaRef ds:uri="http://schemas.openxmlformats.org/package/2006/metadata/core-properties"/>
    <ds:schemaRef ds:uri="http://schemas.microsoft.com/office/infopath/2007/PartnerControls"/>
    <ds:schemaRef ds:uri="http://purl.org/dc/dcmitype/"/>
    <ds:schemaRef ds:uri="http://purl.org/dc/terms/"/>
    <ds:schemaRef ds:uri="http://schemas.microsoft.com/office/2006/metadata/properties"/>
    <ds:schemaRef ds:uri="http://schemas.microsoft.com/office/2006/documentManagement/types"/>
    <ds:schemaRef ds:uri="29155f51-7762-430c-9a21-f70f21876669"/>
    <ds:schemaRef ds:uri="90ed0bb7-21c4-4f64-a81e-213c1120bb52"/>
    <ds:schemaRef ds:uri="http://www.w3.org/XML/1998/namespace"/>
  </ds:schemaRefs>
</ds:datastoreItem>
</file>

<file path=customXml/itemProps2.xml><?xml version="1.0" encoding="utf-8"?>
<ds:datastoreItem xmlns:ds="http://schemas.openxmlformats.org/officeDocument/2006/customXml" ds:itemID="{A013CAAD-366F-487E-B09A-341C76893A79}">
  <ds:schemaRefs>
    <ds:schemaRef ds:uri="http://schemas.microsoft.com/sharepoint/v3/contenttype/forms"/>
  </ds:schemaRefs>
</ds:datastoreItem>
</file>

<file path=customXml/itemProps3.xml><?xml version="1.0" encoding="utf-8"?>
<ds:datastoreItem xmlns:ds="http://schemas.openxmlformats.org/officeDocument/2006/customXml" ds:itemID="{9C5E9708-094D-41D3-942C-0A8DFE34E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ed0bb7-21c4-4f64-a81e-213c1120bb52"/>
    <ds:schemaRef ds:uri="29155f51-7762-430c-9a21-f70f218766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TotalTime>
  <Words>1279</Words>
  <Application>Microsoft Office PowerPoint</Application>
  <PresentationFormat>Breedbeeld</PresentationFormat>
  <Paragraphs>152</Paragraphs>
  <Slides>19</Slides>
  <Notes>16</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Frame</vt:lpstr>
      <vt:lpstr>Hoe blijf je menselijk in een digitale wereld</vt:lpstr>
      <vt:lpstr>Vooruitblik</vt:lpstr>
      <vt:lpstr>Privacy</vt:lpstr>
      <vt:lpstr>Doel van de les:</vt:lpstr>
      <vt:lpstr>Komt dit door een algoritme?</vt:lpstr>
      <vt:lpstr>Opdracht</vt:lpstr>
      <vt:lpstr>Jouw gegevens</vt:lpstr>
      <vt:lpstr>Algoritmes, wat zijn het?</vt:lpstr>
      <vt:lpstr>Wat is een stappenplan?</vt:lpstr>
      <vt:lpstr>Doel van een algoritme.</vt:lpstr>
      <vt:lpstr>Algoritmes &amp; De Overheid</vt:lpstr>
      <vt:lpstr>Predictive Policing</vt:lpstr>
      <vt:lpstr>De gevolgen.</vt:lpstr>
      <vt:lpstr>Komt dit je bekend voor?</vt:lpstr>
      <vt:lpstr>Portfolio opdracht: Algoritmes in jouw omgeving.</vt:lpstr>
      <vt:lpstr>Komt dit door een algoritme?</vt:lpstr>
      <vt:lpstr>The social dilemma </vt:lpstr>
      <vt:lpstr>Les doel behaald?</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blijf je menselijk in een digitale wereld</dc:title>
  <dc:creator>Anne-Loes Weusthof</dc:creator>
  <cp:lastModifiedBy>Wietse Fopma</cp:lastModifiedBy>
  <cp:revision>9</cp:revision>
  <dcterms:created xsi:type="dcterms:W3CDTF">2021-11-23T10:27:12Z</dcterms:created>
  <dcterms:modified xsi:type="dcterms:W3CDTF">2022-06-07T11:49:02Z</dcterms:modified>
</cp:coreProperties>
</file>